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716" r:id="rId2"/>
    <p:sldMasterId id="2147483729" r:id="rId3"/>
    <p:sldMasterId id="2147483742" r:id="rId4"/>
    <p:sldMasterId id="2147483758" r:id="rId5"/>
    <p:sldMasterId id="2147483761" r:id="rId6"/>
    <p:sldMasterId id="2147483802" r:id="rId7"/>
    <p:sldMasterId id="2147483809" r:id="rId8"/>
    <p:sldMasterId id="2147483841" r:id="rId9"/>
  </p:sldMasterIdLst>
  <p:notesMasterIdLst>
    <p:notesMasterId r:id="rId74"/>
  </p:notesMasterIdLst>
  <p:handoutMasterIdLst>
    <p:handoutMasterId r:id="rId75"/>
  </p:handoutMasterIdLst>
  <p:sldIdLst>
    <p:sldId id="257" r:id="rId10"/>
    <p:sldId id="263" r:id="rId11"/>
    <p:sldId id="679" r:id="rId12"/>
    <p:sldId id="689" r:id="rId13"/>
    <p:sldId id="690" r:id="rId14"/>
    <p:sldId id="691" r:id="rId15"/>
    <p:sldId id="692" r:id="rId16"/>
    <p:sldId id="258" r:id="rId17"/>
    <p:sldId id="256" r:id="rId18"/>
    <p:sldId id="699" r:id="rId19"/>
    <p:sldId id="700" r:id="rId20"/>
    <p:sldId id="701" r:id="rId21"/>
    <p:sldId id="260" r:id="rId22"/>
    <p:sldId id="261" r:id="rId23"/>
    <p:sldId id="262" r:id="rId24"/>
    <p:sldId id="702" r:id="rId25"/>
    <p:sldId id="264" r:id="rId26"/>
    <p:sldId id="703" r:id="rId27"/>
    <p:sldId id="266" r:id="rId28"/>
    <p:sldId id="267" r:id="rId29"/>
    <p:sldId id="704" r:id="rId30"/>
    <p:sldId id="270" r:id="rId31"/>
    <p:sldId id="271" r:id="rId32"/>
    <p:sldId id="272" r:id="rId33"/>
    <p:sldId id="273" r:id="rId34"/>
    <p:sldId id="268" r:id="rId35"/>
    <p:sldId id="591" r:id="rId36"/>
    <p:sldId id="593" r:id="rId37"/>
    <p:sldId id="657" r:id="rId38"/>
    <p:sldId id="658" r:id="rId39"/>
    <p:sldId id="659" r:id="rId40"/>
    <p:sldId id="635" r:id="rId41"/>
    <p:sldId id="636" r:id="rId42"/>
    <p:sldId id="312" r:id="rId43"/>
    <p:sldId id="318" r:id="rId44"/>
    <p:sldId id="637" r:id="rId45"/>
    <p:sldId id="661" r:id="rId46"/>
    <p:sldId id="670" r:id="rId47"/>
    <p:sldId id="669" r:id="rId48"/>
    <p:sldId id="668" r:id="rId49"/>
    <p:sldId id="676" r:id="rId50"/>
    <p:sldId id="673" r:id="rId51"/>
    <p:sldId id="665" r:id="rId52"/>
    <p:sldId id="666" r:id="rId53"/>
    <p:sldId id="674" r:id="rId54"/>
    <p:sldId id="664" r:id="rId55"/>
    <p:sldId id="677" r:id="rId56"/>
    <p:sldId id="678" r:id="rId57"/>
    <p:sldId id="675" r:id="rId58"/>
    <p:sldId id="671" r:id="rId59"/>
    <p:sldId id="696" r:id="rId60"/>
    <p:sldId id="697" r:id="rId61"/>
    <p:sldId id="265" r:id="rId62"/>
    <p:sldId id="680" r:id="rId63"/>
    <p:sldId id="681" r:id="rId64"/>
    <p:sldId id="682" r:id="rId65"/>
    <p:sldId id="259" r:id="rId66"/>
    <p:sldId id="683" r:id="rId67"/>
    <p:sldId id="684" r:id="rId68"/>
    <p:sldId id="685" r:id="rId69"/>
    <p:sldId id="686" r:id="rId70"/>
    <p:sldId id="687" r:id="rId71"/>
    <p:sldId id="688" r:id="rId72"/>
    <p:sldId id="69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F46"/>
    <a:srgbClr val="8519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94694"/>
  </p:normalViewPr>
  <p:slideViewPr>
    <p:cSldViewPr snapToGrid="0">
      <p:cViewPr varScale="1">
        <p:scale>
          <a:sx n="106" d="100"/>
          <a:sy n="106" d="100"/>
        </p:scale>
        <p:origin x="6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CB7176-CE48-663C-FB86-93736DCD2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lgn="ctr"/>
            <a:endParaRPr lang="en-AU" b="1">
              <a:solidFill>
                <a:srgbClr val="FF0000"/>
              </a:solidFill>
              <a:latin typeface="Arial" panose="020B0604020202020204" pitchFamily="34" charset="0"/>
            </a:endParaRPr>
          </a:p>
        </p:txBody>
      </p:sp>
      <p:sp>
        <p:nvSpPr>
          <p:cNvPr id="3" name="Date Placeholder 2">
            <a:extLst>
              <a:ext uri="{FF2B5EF4-FFF2-40B4-BE49-F238E27FC236}">
                <a16:creationId xmlns:a16="http://schemas.microsoft.com/office/drawing/2014/main" id="{3E5247BE-4A23-343C-1D0B-8C91C6CDCF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3AD1F-6EB6-4BDE-847E-525E9D5B347A}" type="datetimeFigureOut">
              <a:rPr lang="en-AU" smtClean="0"/>
              <a:t>14/09/2023</a:t>
            </a:fld>
            <a:endParaRPr lang="en-AU"/>
          </a:p>
        </p:txBody>
      </p:sp>
      <p:sp>
        <p:nvSpPr>
          <p:cNvPr id="4" name="Footer Placeholder 3">
            <a:extLst>
              <a:ext uri="{FF2B5EF4-FFF2-40B4-BE49-F238E27FC236}">
                <a16:creationId xmlns:a16="http://schemas.microsoft.com/office/drawing/2014/main" id="{6CA00242-C983-4049-CF0F-099C7FCE25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lgn="ctr"/>
            <a:endParaRPr lang="en-AU" b="1">
              <a:solidFill>
                <a:srgbClr val="FF0000"/>
              </a:solidFill>
              <a:latin typeface="Arial" panose="020B0604020202020204" pitchFamily="34" charset="0"/>
            </a:endParaRPr>
          </a:p>
        </p:txBody>
      </p:sp>
      <p:sp>
        <p:nvSpPr>
          <p:cNvPr id="5" name="Slide Number Placeholder 4">
            <a:extLst>
              <a:ext uri="{FF2B5EF4-FFF2-40B4-BE49-F238E27FC236}">
                <a16:creationId xmlns:a16="http://schemas.microsoft.com/office/drawing/2014/main" id="{8E57D1B6-6A3A-D4D9-98F5-681E3B912F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22B3F1-3C28-4E27-8FF4-60E5F295DA1F}" type="slidenum">
              <a:rPr lang="en-AU" smtClean="0"/>
              <a:t>‹#›</a:t>
            </a:fld>
            <a:endParaRPr lang="en-AU"/>
          </a:p>
        </p:txBody>
      </p:sp>
    </p:spTree>
    <p:extLst>
      <p:ext uri="{BB962C8B-B14F-4D97-AF65-F5344CB8AC3E}">
        <p14:creationId xmlns:p14="http://schemas.microsoft.com/office/powerpoint/2010/main" val="30742839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ctr">
              <a:defRPr sz="1200" b="1" i="0" u="none">
                <a:solidFill>
                  <a:srgbClr val="FF0000"/>
                </a:solidFill>
                <a:latin typeface="Arial" panose="020B0604020202020204" pitchFamily="34" charset="0"/>
              </a:defRPr>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9FAE3-789F-474F-9334-BAB48B449DAC}" type="datetimeFigureOut">
              <a:rPr lang="en-AU" smtClean="0"/>
              <a:t>14/09/2023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ctr">
              <a:defRPr sz="1200" b="1" i="0" u="none">
                <a:solidFill>
                  <a:srgbClr val="FF0000"/>
                </a:solidFill>
                <a:latin typeface="Arial" panose="020B0604020202020204" pitchFamily="34" charset="0"/>
              </a:defRPr>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94017-FBB6-45BD-84D5-BCAA667314F4}" type="slidenum">
              <a:rPr lang="en-AU" smtClean="0"/>
              <a:t>‹#›</a:t>
            </a:fld>
            <a:endParaRPr lang="en-AU"/>
          </a:p>
        </p:txBody>
      </p:sp>
    </p:spTree>
    <p:extLst>
      <p:ext uri="{BB962C8B-B14F-4D97-AF65-F5344CB8AC3E}">
        <p14:creationId xmlns:p14="http://schemas.microsoft.com/office/powerpoint/2010/main" val="10318749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image" Target="../media/image59.png"/><Relationship Id="rId4" Type="http://schemas.openxmlformats.org/officeDocument/2006/relationships/hyperlink" Target="https://solidproject.org/"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s://pub.dev/packages/rdflib"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pub.dev/packages/solid_encrypt" TargetMode="External"/><Relationship Id="rId5" Type="http://schemas.openxmlformats.org/officeDocument/2006/relationships/hyperlink" Target="https://pub.dev/packages/solid_auth" TargetMode="External"/><Relationship Id="rId4" Type="http://schemas.openxmlformats.org/officeDocument/2006/relationships/hyperlink" Target="https://github.com/CommunitySolidServer/CommunitySolidServer/"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a:t>
            </a:r>
          </a:p>
        </p:txBody>
      </p:sp>
      <p:sp>
        <p:nvSpPr>
          <p:cNvPr id="4" name="Slide Number Placeholder 3"/>
          <p:cNvSpPr>
            <a:spLocks noGrp="1"/>
          </p:cNvSpPr>
          <p:nvPr>
            <p:ph type="sldNum" sz="quarter" idx="5"/>
          </p:nvPr>
        </p:nvSpPr>
        <p:spPr/>
        <p:txBody>
          <a:bodyPr/>
          <a:lstStyle/>
          <a:p>
            <a:fld id="{50294017-FBB6-45BD-84D5-BCAA667314F4}" type="slidenum">
              <a:rPr lang="en-AU" smtClean="0"/>
              <a:t>1</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31052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Acknowledgement of Country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7ea2856a96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7" name="Google Shape;427;g27ea2856a96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7ea2856a96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27ea2856a96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Blank Text Slide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7ea2856a96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27ea2856a96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Blank Text Slide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7ea2856a96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27ea2856a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Blank Text Slide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7ea2856a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7ea2856a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7ea2856a9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27ea2856a96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7ea2856a96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g27ea2856a96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0" name="Google Shape;490;g27ea2856a96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7ea2856a96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g27ea2856a96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g27ea2856a96_0_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43fd686aa6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
        <p:nvSpPr>
          <p:cNvPr id="520" name="Google Shape;520;g243fd686aa6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Program</a:t>
            </a:r>
          </a:p>
        </p:txBody>
      </p:sp>
      <p:sp>
        <p:nvSpPr>
          <p:cNvPr id="4" name="Slide Number Placeholder 3"/>
          <p:cNvSpPr>
            <a:spLocks noGrp="1"/>
          </p:cNvSpPr>
          <p:nvPr>
            <p:ph type="sldNum" sz="quarter" idx="5"/>
          </p:nvPr>
        </p:nvSpPr>
        <p:spPr/>
        <p:txBody>
          <a:bodyPr/>
          <a:lstStyle/>
          <a:p>
            <a:fld id="{50294017-FBB6-45BD-84D5-BCAA667314F4}" type="slidenum">
              <a:rPr lang="en-AU" smtClean="0"/>
              <a:t>2</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906487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Multiple Speakers with details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050">
              <a:solidFill>
                <a:schemeClr val="dk1"/>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Outline</a:t>
            </a: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The why and what of Solid Personal </a:t>
            </a:r>
            <a:br>
              <a:rPr lang="en-US" sz="1200" dirty="0"/>
            </a:br>
            <a:r>
              <a:rPr lang="en-US" sz="1200" b="0" strike="noStrike" spc="-1" dirty="0">
                <a:solidFill>
                  <a:schemeClr val="dk1"/>
                </a:solidFill>
                <a:latin typeface="Sofia Pro"/>
              </a:rPr>
              <a:t>Online Datastores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Technology behind Solid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Building pipelines with existing systems</a:t>
            </a:r>
            <a:endParaRPr lang="en-US" sz="1200" b="0" strike="noStrike" spc="-1" dirty="0">
              <a:solidFill>
                <a:srgbClr val="000000"/>
              </a:solidFill>
              <a:latin typeface="Calibri"/>
            </a:endParaRPr>
          </a:p>
          <a:p>
            <a:pPr marL="228600" indent="-228600" defTabSz="914400">
              <a:lnSpc>
                <a:spcPct val="100000"/>
              </a:lnSpc>
              <a:spcBef>
                <a:spcPts val="1199"/>
              </a:spcBef>
              <a:spcAft>
                <a:spcPts val="601"/>
              </a:spcAft>
              <a:buSzPct val="100058"/>
              <a:buBlip>
                <a:blip r:embed="rId3"/>
              </a:buBlip>
            </a:pPr>
            <a:r>
              <a:rPr lang="en-US" sz="1200" b="0" strike="noStrike" spc="-1" dirty="0">
                <a:solidFill>
                  <a:schemeClr val="dk1"/>
                </a:solidFill>
                <a:latin typeface="Sofia Pro"/>
              </a:rPr>
              <a:t>Health project with </a:t>
            </a:r>
            <a:r>
              <a:rPr lang="en-US" sz="1200" b="0" strike="noStrike" spc="-1" dirty="0" err="1">
                <a:solidFill>
                  <a:schemeClr val="dk1"/>
                </a:solidFill>
                <a:latin typeface="Sofia Pro"/>
              </a:rPr>
              <a:t>Yarrabah</a:t>
            </a:r>
            <a:r>
              <a:rPr lang="en-US" sz="1200" b="0" strike="noStrike" spc="-1" dirty="0">
                <a:solidFill>
                  <a:schemeClr val="dk1"/>
                </a:solidFill>
                <a:latin typeface="Sofia Pro"/>
              </a:rPr>
              <a:t> Indigenous community</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Challenges</a:t>
            </a:r>
            <a:endParaRPr lang="en-US" sz="1200" b="0" strike="noStrike" spc="-1" dirty="0">
              <a:solidFill>
                <a:srgbClr val="000000"/>
              </a:solidFill>
              <a:latin typeface="Calibri"/>
            </a:endParaRPr>
          </a:p>
          <a:p>
            <a:endParaRPr lang="en-US" dirty="0"/>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53037C9A-90C4-A979-15C8-CB75B97D85E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44FA7FE-B296-9204-585F-331EF276242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148297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685800" y="1143000"/>
            <a:ext cx="5486400" cy="308610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b="0" strike="noStrike" spc="-1" dirty="0">
                <a:solidFill>
                  <a:schemeClr val="dk1"/>
                </a:solidFill>
                <a:latin typeface="Sofia Pro"/>
              </a:rPr>
              <a:t>ata) is a web decentralisation project led </a:t>
            </a:r>
            <a:r>
              <a:rPr lang="en-US" sz="2000" b="0" strike="noStrike" spc="-1" dirty="0">
                <a:solidFill>
                  <a:srgbClr val="000000"/>
                </a:solidFill>
                <a:latin typeface="Calibri"/>
              </a:rPr>
              <a:t>by Sir Tim </a:t>
            </a:r>
            <a:r>
              <a:rPr lang="en-AU" sz="2000" b="0" strike="noStrike" spc="-1" dirty="0">
                <a:solidFill>
                  <a:srgbClr val="202122"/>
                </a:solidFill>
                <a:latin typeface="Arial"/>
              </a:rPr>
              <a:t>Berners-Lee</a:t>
            </a:r>
            <a:r>
              <a:rPr lang="en-AU" sz="2000" b="0" strike="noStrike" spc="-1" dirty="0">
                <a:solidFill>
                  <a:srgbClr val="000000"/>
                </a:solidFill>
                <a:latin typeface="Calibri"/>
              </a:rPr>
              <a:t>. </a:t>
            </a:r>
          </a:p>
          <a:p>
            <a:pPr marL="216000" indent="0">
              <a:lnSpc>
                <a:spcPct val="100000"/>
              </a:lnSpc>
              <a:buNone/>
            </a:pPr>
            <a:r>
              <a:rPr lang="en-US" sz="2000" b="0" strike="noStrike" spc="-1" dirty="0">
                <a:solidFill>
                  <a:srgbClr val="202122"/>
                </a:solidFill>
                <a:latin typeface="Arial"/>
              </a:rPr>
              <a:t>He was motivated by the increasing centralization of data across the internet and conceived the Solid project as a first step to fix it. </a:t>
            </a:r>
          </a:p>
          <a:p>
            <a:pPr marL="216000" indent="0">
              <a:lnSpc>
                <a:spcPct val="100000"/>
              </a:lnSpc>
              <a:buNone/>
            </a:pPr>
            <a:endParaRPr lang="en-US" sz="2000" b="0" strike="noStrike" spc="-1" dirty="0">
              <a:solidFill>
                <a:srgbClr val="202122"/>
              </a:solidFill>
              <a:latin typeface="Arial"/>
            </a:endParaRPr>
          </a:p>
          <a:p>
            <a:pPr marL="216000" indent="0">
              <a:lnSpc>
                <a:spcPct val="100000"/>
              </a:lnSpc>
              <a:buNone/>
            </a:pPr>
            <a:r>
              <a:rPr lang="en-US" sz="2000" b="0" strike="noStrike" spc="-1" dirty="0">
                <a:solidFill>
                  <a:srgbClr val="000000"/>
                </a:solidFill>
                <a:latin typeface="Arial"/>
              </a:rPr>
              <a:t>Solid was first released in 2016, over the last 5 years, with increasing violations of user privacy, Solid has been gaining traction as one of the only technologies with potential to restore control and privacy of data, through governed data sharing across the internet.</a:t>
            </a:r>
            <a:endParaRPr lang="en-US" sz="2000" b="0" strike="noStrike" spc="-1" dirty="0">
              <a:solidFill>
                <a:srgbClr val="202122"/>
              </a:solidFill>
              <a:latin typeface="Arial"/>
            </a:endParaRPr>
          </a:p>
          <a:p>
            <a:pPr marL="216000" indent="0">
              <a:lnSpc>
                <a:spcPct val="100000"/>
              </a:lnSpc>
              <a:buNone/>
            </a:pPr>
            <a:endParaRPr lang="en-US" sz="2000" b="0" strike="noStrike" spc="-1" dirty="0">
              <a:solidFill>
                <a:srgbClr val="202122"/>
              </a:solidFill>
              <a:latin typeface="Arial"/>
            </a:endParaRPr>
          </a:p>
          <a:p>
            <a:pPr marL="228600" indent="-228600" defTabSz="914400">
              <a:lnSpc>
                <a:spcPct val="100000"/>
              </a:lnSpc>
              <a:spcBef>
                <a:spcPts val="1001"/>
              </a:spcBef>
              <a:buSzPct val="100000"/>
              <a:buBlip>
                <a:blip r:embed="rId3"/>
              </a:buBlip>
            </a:pPr>
            <a:r>
              <a:rPr lang="en-AU" sz="1600" b="0" strike="noStrike" spc="-1" dirty="0">
                <a:solidFill>
                  <a:schemeClr val="dk1"/>
                </a:solidFill>
                <a:latin typeface="Sofia Pro"/>
              </a:rPr>
              <a:t>You can find it at (</a:t>
            </a:r>
            <a:r>
              <a:rPr lang="en-AU" sz="1600" b="0" u="sng" strike="noStrike" spc="-1" dirty="0">
                <a:solidFill>
                  <a:schemeClr val="dk1"/>
                </a:solidFill>
                <a:uFillTx/>
                <a:latin typeface="Sofia Pro"/>
                <a:hlinkClick r:id="rId4"/>
              </a:rPr>
              <a:t>https://solidproject.org/</a:t>
            </a:r>
            <a:r>
              <a:rPr lang="en-AU" sz="1600" b="0" strike="noStrike" spc="-1" dirty="0">
                <a:solidFill>
                  <a:schemeClr val="dk1"/>
                </a:solidFill>
                <a:latin typeface="Sofia Pro"/>
              </a:rPr>
              <a:t>)</a:t>
            </a:r>
          </a:p>
          <a:p>
            <a:pPr marL="228600" indent="-228600" defTabSz="914400">
              <a:lnSpc>
                <a:spcPct val="100000"/>
              </a:lnSpc>
              <a:spcBef>
                <a:spcPts val="1001"/>
              </a:spcBef>
              <a:buSzPct val="100000"/>
              <a:buBlip>
                <a:blip r:embed="rId3"/>
              </a:buBlip>
            </a:pPr>
            <a:endParaRPr lang="en-AU" sz="1600" b="0" strike="noStrike" spc="-1" dirty="0">
              <a:solidFill>
                <a:schemeClr val="dk1"/>
              </a:solidFill>
              <a:latin typeface="Sofia Pro"/>
            </a:endParaRPr>
          </a:p>
          <a:p>
            <a:pPr marL="228600" indent="-228600" defTabSz="914400">
              <a:lnSpc>
                <a:spcPct val="100000"/>
              </a:lnSpc>
              <a:spcBef>
                <a:spcPts val="1001"/>
              </a:spcBef>
              <a:buSzPct val="100000"/>
              <a:buBlip>
                <a:blip r:embed="rId3"/>
              </a:buBlip>
            </a:pPr>
            <a:endParaRPr lang="en-US" sz="16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AU" sz="2000" b="0" strike="noStrike" spc="-1" dirty="0">
                <a:solidFill>
                  <a:schemeClr val="dk1"/>
                </a:solidFill>
                <a:latin typeface="Sofia Pro"/>
              </a:rPr>
              <a:t>It contains a specification that lets individuals store their data securely in decentralised data stores called PODs, that can host any type of data</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Sofia Pro"/>
            </a:endParaRPr>
          </a:p>
          <a:p>
            <a:pPr marL="228600" indent="-228600" defTabSz="914400">
              <a:lnSpc>
                <a:spcPts val="2679"/>
              </a:lnSpc>
              <a:spcBef>
                <a:spcPts val="1001"/>
              </a:spcBef>
              <a:buSzPct val="100000"/>
              <a:buBlip>
                <a:blip r:embed="rId3"/>
              </a:buBlip>
            </a:pPr>
            <a:r>
              <a:rPr lang="en-US" sz="2000" b="0" strike="noStrike" spc="-1" dirty="0">
                <a:solidFill>
                  <a:schemeClr val="dk1"/>
                </a:solidFill>
                <a:latin typeface="Sofia Pro"/>
              </a:rPr>
              <a:t>So why SOLID+PODS: Personal Online Datastore (POD) is a place where you can </a:t>
            </a:r>
            <a:r>
              <a:rPr lang="en-US" sz="2000" b="1" strike="noStrike" spc="-1" dirty="0">
                <a:solidFill>
                  <a:schemeClr val="dk1"/>
                </a:solidFill>
                <a:latin typeface="Sofia Pro"/>
              </a:rPr>
              <a:t>store your own personal data and have complete control over that data. </a:t>
            </a:r>
            <a:br>
              <a:rPr lang="en-US" sz="2000" b="0" strike="noStrike" spc="-1" dirty="0">
                <a:solidFill>
                  <a:schemeClr val="dk1"/>
                </a:solidFill>
                <a:latin typeface="Sofia Pro"/>
              </a:rPr>
            </a:br>
            <a:endParaRPr lang="en-US" sz="20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Individual as the first data user</a:t>
            </a:r>
            <a:endParaRPr lang="en-US" sz="2000" b="0" strike="noStrike" spc="-1" dirty="0">
              <a:solidFill>
                <a:schemeClr val="dk1"/>
              </a:solidFill>
              <a:latin typeface="Calibri"/>
            </a:endParaRPr>
          </a:p>
          <a:p>
            <a:pPr marL="685800" marR="0" lvl="1" indent="-228600" algn="l" defTabSz="914400" rtl="0" eaLnBrk="1" fontAlgn="auto" latinLnBrk="0" hangingPunct="1">
              <a:lnSpc>
                <a:spcPct val="100000"/>
              </a:lnSpc>
              <a:spcBef>
                <a:spcPts val="499"/>
              </a:spcBef>
              <a:spcAft>
                <a:spcPts val="0"/>
              </a:spcAft>
              <a:buClr>
                <a:srgbClr val="21120D"/>
              </a:buClr>
              <a:buSzTx/>
              <a:buFont typeface="Wingdings" charset="2"/>
              <a:buChar char=""/>
              <a:tabLst/>
              <a:defRPr/>
            </a:pPr>
            <a:r>
              <a:rPr lang="en-AU" sz="1600" b="0" strike="noStrike" spc="-1" dirty="0">
                <a:solidFill>
                  <a:schemeClr val="dk1"/>
                </a:solidFill>
                <a:latin typeface="Sofia Pro"/>
              </a:rPr>
              <a:t>Individuals can access their data in their POD, location for all their data – financial, health, personal, …</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Individuals are better informed, and are better able to engage</a:t>
            </a:r>
            <a:br>
              <a:rPr lang="en-AU" sz="1600" b="0" strike="noStrike" spc="-1" dirty="0">
                <a:solidFill>
                  <a:schemeClr val="dk1"/>
                </a:solidFill>
                <a:latin typeface="Sofia Pro"/>
              </a:rPr>
            </a:br>
            <a:endParaRPr lang="en-US" sz="16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Not just a datastore – an ecosystem for innovation – as data is stored and controlled separately to enterprise applications</a:t>
            </a:r>
            <a:endParaRPr lang="en-US" sz="20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Through development of open source components and standardised data structures: Entrepreneurs and developers quickly deliver new apps to support new enterprises built on data sharing applications in communities.</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Apps to add innovative value to our personal Administrative Data</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Trusted data stores to improve lives with trusted local apps/agents for my interests</a:t>
            </a:r>
            <a:endParaRPr lang="en-US" sz="1600" b="0" strike="noStrike" spc="-1" dirty="0">
              <a:solidFill>
                <a:schemeClr val="dk1"/>
              </a:solidFill>
              <a:latin typeface="Calibri"/>
            </a:endParaRPr>
          </a:p>
          <a:p>
            <a:pPr marL="1143000" lvl="2" indent="-228600" defTabSz="914400">
              <a:lnSpc>
                <a:spcPct val="100000"/>
              </a:lnSpc>
              <a:spcBef>
                <a:spcPts val="499"/>
              </a:spcBef>
              <a:buClr>
                <a:srgbClr val="21120D"/>
              </a:buClr>
              <a:buFont typeface="Wingdings" charset="2"/>
              <a:buChar char=""/>
            </a:pPr>
            <a:r>
              <a:rPr lang="en-AU" sz="1600" b="0" strike="noStrike" spc="-1" dirty="0" err="1">
                <a:solidFill>
                  <a:schemeClr val="dk1"/>
                </a:solidFill>
                <a:latin typeface="Sofia Pro"/>
              </a:rPr>
              <a:t>Eg</a:t>
            </a:r>
            <a:r>
              <a:rPr lang="en-AU" sz="1600" b="0" strike="noStrike" spc="-1" dirty="0">
                <a:solidFill>
                  <a:schemeClr val="dk1"/>
                </a:solidFill>
                <a:latin typeface="Sofia Pro"/>
              </a:rPr>
              <a:t>: Personal Health Apps supporting individuals and health professionals</a:t>
            </a:r>
            <a:endParaRPr lang="en-US" sz="1600" b="0" strike="noStrike" spc="-1" dirty="0">
              <a:solidFill>
                <a:schemeClr val="dk1"/>
              </a:solidFill>
              <a:latin typeface="Calibri"/>
            </a:endParaRPr>
          </a:p>
          <a:p>
            <a:pPr marL="228600" lvl="0" indent="-228600" defTabSz="914400">
              <a:lnSpc>
                <a:spcPct val="100000"/>
              </a:lnSpc>
              <a:spcBef>
                <a:spcPts val="499"/>
              </a:spcBef>
              <a:buClr>
                <a:srgbClr val="21120D"/>
              </a:buClr>
              <a:buFont typeface="Wingdings" charset="2"/>
              <a:buChar char=""/>
            </a:pPr>
            <a:endParaRPr lang="en-US" sz="1600" b="0" strike="noStrike" spc="-1" dirty="0">
              <a:solidFill>
                <a:schemeClr val="dk1"/>
              </a:solidFill>
              <a:latin typeface="Calibri"/>
            </a:endParaRPr>
          </a:p>
          <a:p>
            <a:pPr marL="0" lvl="0" indent="0" defTabSz="914400">
              <a:lnSpc>
                <a:spcPct val="100000"/>
              </a:lnSpc>
              <a:spcBef>
                <a:spcPts val="499"/>
              </a:spcBef>
              <a:buClr>
                <a:srgbClr val="21120D"/>
              </a:buClr>
              <a:buFont typeface="Wingdings" charset="2"/>
              <a:buNone/>
            </a:pPr>
            <a:r>
              <a:rPr lang="en-US" sz="1600" b="1" strike="noStrike" spc="-1" dirty="0">
                <a:solidFill>
                  <a:schemeClr val="dk1"/>
                </a:solidFill>
                <a:latin typeface="Calibri"/>
              </a:rPr>
              <a:t>Data Structure</a:t>
            </a:r>
            <a:br>
              <a:rPr lang="en-US" sz="1600" b="0" strike="noStrike" spc="-1" dirty="0">
                <a:solidFill>
                  <a:schemeClr val="dk1"/>
                </a:solidFill>
                <a:latin typeface="Calibri"/>
              </a:rPr>
            </a:br>
            <a:endParaRPr lang="en-US" sz="2000" b="0" strike="noStrike" spc="-1" dirty="0">
              <a:solidFill>
                <a:schemeClr val="dk1"/>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Using Resource Description Framework (RDF) </a:t>
            </a:r>
            <a:r>
              <a:rPr lang="en-US" sz="2000" b="0" strike="noStrike" spc="-1" dirty="0" err="1">
                <a:solidFill>
                  <a:schemeClr val="dk1"/>
                </a:solidFill>
                <a:latin typeface="Sofia Pro"/>
              </a:rPr>
              <a:t>serialisation</a:t>
            </a:r>
            <a:r>
              <a:rPr lang="en-US" sz="2000" b="0" strike="noStrike" spc="-1" dirty="0">
                <a:solidFill>
                  <a:schemeClr val="dk1"/>
                </a:solidFill>
                <a:latin typeface="Sofia Pro"/>
              </a:rPr>
              <a:t> called </a:t>
            </a:r>
            <a:r>
              <a:rPr lang="en-US" sz="2000" b="1" strike="noStrike" spc="-1" dirty="0">
                <a:solidFill>
                  <a:schemeClr val="dk1"/>
                </a:solidFill>
                <a:latin typeface="Sofia Pro"/>
              </a:rPr>
              <a:t>Turtle</a:t>
            </a:r>
            <a:r>
              <a:rPr lang="en-US" sz="2000" b="0" strike="noStrike" spc="-1" baseline="30000" dirty="0">
                <a:solidFill>
                  <a:schemeClr val="dk1"/>
                </a:solidFill>
                <a:latin typeface="Sofia Pro"/>
              </a:rPr>
              <a:t>2</a:t>
            </a:r>
            <a:r>
              <a:rPr lang="en-US" sz="2000" b="0" strike="noStrike" spc="-1" dirty="0">
                <a:solidFill>
                  <a:schemeClr val="dk1"/>
                </a:solidFill>
                <a:latin typeface="Sofia Pro"/>
              </a:rPr>
              <a:t> is used to express data in PODs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Turtle file data is represented</a:t>
            </a:r>
            <a:r>
              <a:rPr lang="en-AU" sz="2000" b="0" strike="noStrike" spc="-1" dirty="0">
                <a:solidFill>
                  <a:schemeClr val="dk1"/>
                </a:solidFill>
                <a:latin typeface="Sofia Pro"/>
              </a:rPr>
              <a:t> in semantic triples: i.e. subject, a predicate, and an object, </a:t>
            </a:r>
            <a:r>
              <a:rPr lang="en-AU" sz="2000" b="0" strike="noStrike" spc="-1" dirty="0" err="1">
                <a:solidFill>
                  <a:schemeClr val="dk1"/>
                </a:solidFill>
                <a:latin typeface="Sofia Pro"/>
              </a:rPr>
              <a:t>eg.</a:t>
            </a:r>
            <a:br>
              <a:rPr lang="en-US" sz="2000" b="0" strike="noStrike" spc="-1" dirty="0">
                <a:solidFill>
                  <a:schemeClr val="dk1"/>
                </a:solidFill>
                <a:latin typeface="Calibri"/>
              </a:rPr>
            </a:br>
            <a:r>
              <a:rPr lang="en-US" sz="2000" b="0" strike="noStrike" spc="-1" dirty="0">
                <a:solidFill>
                  <a:schemeClr val="dk1"/>
                </a:solidFill>
                <a:latin typeface="Calibri"/>
              </a:rPr>
              <a:t>&lt;Bob&gt; &lt;birthday&gt; &lt;1988/02/16&gt;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&lt;Bob&gt; &lt;married to&gt; &lt;Alice&gt;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&lt;Alice&gt; &lt;is from&gt; &lt;Japan&gt;</a:t>
            </a:r>
          </a:p>
          <a:p>
            <a:pPr marL="216000" indent="0">
              <a:lnSpc>
                <a:spcPct val="100000"/>
              </a:lnSpc>
              <a:buNone/>
            </a:pPr>
            <a:endParaRPr lang="en-AU" sz="2000" b="0" strike="noStrike" spc="-1" dirty="0">
              <a:solidFill>
                <a:srgbClr val="000000"/>
              </a:solidFill>
              <a:latin typeface="Calibri"/>
            </a:endParaRPr>
          </a:p>
          <a:p>
            <a:pPr marL="216000" indent="0">
              <a:lnSpc>
                <a:spcPct val="100000"/>
              </a:lnSpc>
              <a:buNone/>
            </a:pPr>
            <a:r>
              <a:rPr lang="en-AU" sz="2000" b="1" strike="noStrike" spc="-1" dirty="0">
                <a:solidFill>
                  <a:srgbClr val="000000"/>
                </a:solidFill>
                <a:latin typeface="Calibri"/>
              </a:rPr>
              <a:t>Data sharing</a:t>
            </a:r>
            <a:br>
              <a:rPr lang="en-AU" sz="2000" b="0" strike="noStrike" spc="-1" dirty="0">
                <a:solidFill>
                  <a:srgbClr val="000000"/>
                </a:solidFill>
                <a:latin typeface="Calibri"/>
              </a:rPr>
            </a:br>
            <a:endParaRPr lang="en-AU" sz="2000" b="0" strike="noStrike" spc="-1" dirty="0">
              <a:solidFill>
                <a:srgbClr val="000000"/>
              </a:solidFill>
              <a:latin typeface="Calibri"/>
            </a:endParaRPr>
          </a:p>
          <a:p>
            <a:pPr marL="216000" indent="0">
              <a:lnSpc>
                <a:spcPct val="100000"/>
              </a:lnSpc>
              <a:buNone/>
            </a:pPr>
            <a:r>
              <a:rPr lang="en-AU" sz="2000" b="0" strike="noStrike" spc="-1" dirty="0">
                <a:solidFill>
                  <a:srgbClr val="000000"/>
                </a:solidFill>
                <a:latin typeface="Calibri"/>
              </a:rPr>
              <a:t>Files and pods are identified by the unique URI of the resource. </a:t>
            </a:r>
            <a:r>
              <a:rPr lang="en-US" sz="2000" b="0" strike="noStrike" spc="-1" dirty="0">
                <a:solidFill>
                  <a:schemeClr val="dk1"/>
                </a:solidFill>
                <a:latin typeface="Sofia Pro"/>
              </a:rPr>
              <a:t>Each entity has a </a:t>
            </a:r>
            <a:r>
              <a:rPr lang="en-US" sz="2000" b="0" strike="noStrike" spc="-1" dirty="0" err="1">
                <a:solidFill>
                  <a:schemeClr val="dk1"/>
                </a:solidFill>
                <a:latin typeface="Sofia Pro"/>
              </a:rPr>
              <a:t>WebID</a:t>
            </a:r>
            <a:r>
              <a:rPr lang="en-US" sz="2000" b="0" strike="noStrike" spc="-1" dirty="0">
                <a:solidFill>
                  <a:schemeClr val="dk1"/>
                </a:solidFill>
                <a:latin typeface="Sofia Pro"/>
              </a:rPr>
              <a:t> - </a:t>
            </a:r>
            <a:r>
              <a:rPr lang="en-AU" sz="2000" b="0" strike="noStrike" spc="-1" dirty="0">
                <a:solidFill>
                  <a:schemeClr val="dk1"/>
                </a:solidFill>
                <a:latin typeface="Sofia Pro"/>
              </a:rPr>
              <a:t>An HTTP URI to identify  person or organisation, uniquely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indent="-228600" defTabSz="914400">
              <a:lnSpc>
                <a:spcPct val="100000"/>
              </a:lnSpc>
              <a:spcBef>
                <a:spcPts val="1001"/>
              </a:spcBef>
              <a:buSzPct val="100112"/>
              <a:buBlip>
                <a:blip r:embed="rId5"/>
              </a:buBlip>
            </a:pPr>
            <a:r>
              <a:rPr lang="en-US" sz="2000" b="1" strike="noStrike" spc="-1" dirty="0">
                <a:solidFill>
                  <a:schemeClr val="dk1"/>
                </a:solidFill>
                <a:latin typeface="Sofia Pro"/>
              </a:rPr>
              <a:t>Authentication:</a:t>
            </a:r>
            <a:r>
              <a:rPr lang="en-US" sz="2000" b="0" strike="noStrike" spc="-1" dirty="0">
                <a:solidFill>
                  <a:schemeClr val="dk1"/>
                </a:solidFill>
                <a:latin typeface="Sofia Pro"/>
              </a:rPr>
              <a:t> OpenID Connect Solid server is used to </a:t>
            </a:r>
            <a:r>
              <a:rPr lang="en-AU" sz="2000" b="0" strike="noStrike" spc="-1" dirty="0">
                <a:solidFill>
                  <a:schemeClr val="dk1"/>
                </a:solidFill>
                <a:latin typeface="Sofia Pro"/>
              </a:rPr>
              <a:t>verify the identity of data requesting parties and end users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5"/>
              </a:buBlip>
              <a:tabLst/>
              <a:defRPr/>
            </a:pPr>
            <a:r>
              <a:rPr lang="en-AU" sz="2000" b="1" strike="noStrike" spc="-1" dirty="0">
                <a:solidFill>
                  <a:schemeClr val="dk1"/>
                </a:solidFill>
                <a:latin typeface="Sofia Pro"/>
              </a:rPr>
              <a:t>Authorisation</a:t>
            </a:r>
            <a:r>
              <a:rPr lang="en-AU" sz="2000" b="1" strike="noStrike" spc="-1" dirty="0">
                <a:solidFill>
                  <a:srgbClr val="000000"/>
                </a:solidFill>
                <a:latin typeface="Calibri"/>
              </a:rPr>
              <a:t>:</a:t>
            </a:r>
            <a:r>
              <a:rPr lang="en-AU" sz="2000" b="0" strike="noStrike" spc="-1" dirty="0">
                <a:solidFill>
                  <a:srgbClr val="000000"/>
                </a:solidFill>
                <a:latin typeface="Calibri"/>
              </a:rPr>
              <a:t> identified users </a:t>
            </a:r>
            <a:r>
              <a:rPr lang="en-US" sz="2000" b="0" strike="noStrike" spc="-1" dirty="0">
                <a:solidFill>
                  <a:srgbClr val="000000"/>
                </a:solidFill>
                <a:latin typeface="Calibri"/>
              </a:rPr>
              <a:t>can be authorized various  forms  of  access  to  resources via </a:t>
            </a:r>
            <a:r>
              <a:rPr lang="en-US" sz="2000" b="0" strike="noStrike" spc="-1" dirty="0" err="1">
                <a:solidFill>
                  <a:srgbClr val="000000"/>
                </a:solidFill>
                <a:latin typeface="Calibri"/>
              </a:rPr>
              <a:t>WebAccessControl</a:t>
            </a:r>
            <a:r>
              <a:rPr lang="en-US" sz="2000" b="0" strike="noStrike" spc="-1" dirty="0">
                <a:solidFill>
                  <a:srgbClr val="000000"/>
                </a:solidFill>
                <a:latin typeface="Calibri"/>
              </a:rPr>
              <a:t> (WAC)</a:t>
            </a:r>
            <a:r>
              <a:rPr lang="en-US" sz="2000" b="0" strike="noStrike" spc="-1" baseline="30000" dirty="0">
                <a:solidFill>
                  <a:srgbClr val="000000"/>
                </a:solidFill>
                <a:latin typeface="Calibri"/>
              </a:rPr>
              <a:t>1 </a:t>
            </a:r>
            <a:r>
              <a:rPr lang="en-US" sz="2000" b="0" strike="noStrike" spc="-1" dirty="0">
                <a:solidFill>
                  <a:srgbClr val="000000"/>
                </a:solidFill>
                <a:latin typeface="Calibri"/>
              </a:rPr>
              <a:t>ontology</a:t>
            </a:r>
            <a:br>
              <a:rPr lang="en-US" sz="2000" b="0" strike="noStrike" spc="-1" dirty="0">
                <a:solidFill>
                  <a:srgbClr val="000000"/>
                </a:solidFill>
                <a:latin typeface="Calibri"/>
              </a:rPr>
            </a:b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Where access to resources can be granted and revoked at anytime by the data owner</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Transparent metadata (logs) can be used for records and terms of access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Access Control Lists (ACLs)</a:t>
            </a:r>
            <a:r>
              <a:rPr lang="en-AU" sz="2000" b="0" strike="noStrike" spc="-1" baseline="30000" dirty="0">
                <a:solidFill>
                  <a:schemeClr val="dk1"/>
                </a:solidFill>
                <a:latin typeface="Sofia Pro"/>
              </a:rPr>
              <a:t>2</a:t>
            </a:r>
            <a:r>
              <a:rPr lang="en-AU" sz="2000" b="0" strike="noStrike" spc="-1" dirty="0">
                <a:solidFill>
                  <a:schemeClr val="dk1"/>
                </a:solidFill>
                <a:latin typeface="Sofia Pro"/>
              </a:rPr>
              <a:t> are used to define access controls granted to users</a:t>
            </a:r>
          </a:p>
          <a:p>
            <a:pPr marL="228600" indent="-228600" defTabSz="914400">
              <a:lnSpc>
                <a:spcPct val="100000"/>
              </a:lnSpc>
              <a:spcBef>
                <a:spcPts val="1001"/>
              </a:spcBef>
              <a:buSzPct val="100112"/>
              <a:buBlip>
                <a:blip r:embed="rId5"/>
              </a:buBlip>
            </a:pPr>
            <a:endParaRPr lang="en-AU" sz="2000" b="0" strike="noStrike" spc="-1" dirty="0">
              <a:solidFill>
                <a:srgbClr val="000000"/>
              </a:solidFill>
              <a:latin typeface="Calibri"/>
            </a:endParaRPr>
          </a:p>
        </p:txBody>
      </p:sp>
      <p:sp>
        <p:nvSpPr>
          <p:cNvPr id="452"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A3A1251-1A1D-4799-A8CD-AC284EF9063F}"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2B0B5BEA-F6A1-D05A-B469-A7BAE4E3616B}"/>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11A2A248-537F-831F-41B4-B0AA7A5ABE31}"/>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685800" y="1143000"/>
            <a:ext cx="5486400" cy="308610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defTabSz="914400">
              <a:lnSpc>
                <a:spcPct val="100000"/>
              </a:lnSpc>
              <a:spcBef>
                <a:spcPts val="1001"/>
              </a:spcBef>
              <a:buSzPct val="100112"/>
              <a:buBlip>
                <a:blip r:embed="rId3"/>
              </a:buBlip>
            </a:pPr>
            <a:r>
              <a:rPr lang="en-AU" sz="2000" b="1" strike="noStrike" spc="-1" dirty="0">
                <a:solidFill>
                  <a:srgbClr val="000000"/>
                </a:solidFill>
                <a:latin typeface="Calibri"/>
              </a:rPr>
              <a:t>Today, developers can develop applications on PODs</a:t>
            </a:r>
          </a:p>
          <a:p>
            <a:pPr marL="228600" indent="-228600" defTabSz="914400">
              <a:lnSpc>
                <a:spcPct val="100000"/>
              </a:lnSpc>
              <a:spcBef>
                <a:spcPts val="1001"/>
              </a:spcBef>
              <a:buSzPct val="100112"/>
              <a:buBlip>
                <a:blip r:embed="rId3"/>
              </a:buBlip>
            </a:pPr>
            <a:endParaRPr lang="en-AU" sz="2000" b="1" strike="noStrike" spc="-1" dirty="0">
              <a:solidFill>
                <a:srgbClr val="000000"/>
              </a:solidFill>
              <a:latin typeface="Calibri"/>
            </a:endParaRPr>
          </a:p>
          <a:p>
            <a:pPr marL="342900" marR="0" lvl="0" indent="-342900" algn="l" defTabSz="914400" rtl="0" eaLnBrk="1" fontAlgn="auto" latinLnBrk="0" hangingPunct="1">
              <a:lnSpc>
                <a:spcPct val="100000"/>
              </a:lnSpc>
              <a:spcBef>
                <a:spcPts val="1001"/>
              </a:spcBef>
              <a:spcAft>
                <a:spcPts val="0"/>
              </a:spcAft>
              <a:buClrTx/>
              <a:buSzPct val="100112"/>
              <a:buFont typeface="+mj-lt"/>
              <a:buAutoNum type="arabicPeriod"/>
              <a:tabLst/>
              <a:defRPr/>
            </a:pPr>
            <a:r>
              <a:rPr lang="en-AU" sz="1800" b="0" strike="noStrike" spc="-1" dirty="0">
                <a:solidFill>
                  <a:schemeClr val="dk1"/>
                </a:solidFill>
                <a:uFillTx/>
                <a:latin typeface="Sofia Pro"/>
              </a:rPr>
              <a:t>Community Solid Server </a:t>
            </a:r>
            <a:r>
              <a:rPr lang="en-US" sz="1800" u="sng" spc="-1" dirty="0">
                <a:solidFill>
                  <a:schemeClr val="dk1"/>
                </a:solidFill>
                <a:latin typeface="Sofia Pro"/>
                <a:hlinkClick r:id="rId4"/>
              </a:rPr>
              <a:t>https://github.com/CommunitySolidServer/CommunitySolidServer/</a:t>
            </a:r>
            <a:r>
              <a:rPr lang="en-US" sz="1800" spc="-1" dirty="0">
                <a:solidFill>
                  <a:schemeClr val="dk1"/>
                </a:solidFill>
                <a:latin typeface="Sofia Pro"/>
              </a:rPr>
              <a:t>) which has many features of the enterprise solid server (developed by </a:t>
            </a:r>
            <a:r>
              <a:rPr lang="en-US" sz="1800" spc="-1" dirty="0" err="1">
                <a:solidFill>
                  <a:schemeClr val="dk1"/>
                </a:solidFill>
                <a:latin typeface="Sofia Pro"/>
              </a:rPr>
              <a:t>Inrupt</a:t>
            </a:r>
            <a:r>
              <a:rPr lang="en-US" sz="1800" spc="-1" dirty="0">
                <a:solidFill>
                  <a:schemeClr val="dk1"/>
                </a:solidFill>
                <a:latin typeface="Sofia Pro"/>
              </a:rPr>
              <a:t>)</a:t>
            </a:r>
            <a:br>
              <a:rPr lang="en-US" sz="1800" spc="-1" dirty="0">
                <a:solidFill>
                  <a:schemeClr val="dk1"/>
                </a:solidFill>
                <a:latin typeface="Sofia Pro"/>
              </a:rPr>
            </a:br>
            <a:endParaRPr lang="en-US" sz="1800" b="0" strike="noStrike" spc="-1" dirty="0">
              <a:solidFill>
                <a:schemeClr val="dk1"/>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solid-auth Solid-OIDC to authenticate  (</a:t>
            </a:r>
            <a:r>
              <a:rPr lang="en-AU" sz="1800" b="0" u="sng" strike="noStrike" spc="-1" dirty="0">
                <a:solidFill>
                  <a:schemeClr val="dk1"/>
                </a:solidFill>
                <a:uFillTx/>
                <a:latin typeface="Sofia Pro"/>
                <a:hlinkClick r:id="rId5"/>
              </a:rPr>
              <a:t>https://pub.dev/packages/solid_auth</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Solid-OIDC flow which can be used to authenticate a client application to a Solid POD. Solid OIDC is built on top of OpenID Connect 1.0.</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solid-encrypt- encrypting turtle files on PODs (</a:t>
            </a:r>
            <a:r>
              <a:rPr lang="en-AU" sz="1800" b="0" u="sng" strike="noStrike" spc="-1" dirty="0">
                <a:solidFill>
                  <a:schemeClr val="dk1"/>
                </a:solidFill>
                <a:uFillTx/>
                <a:latin typeface="Sofia Pro"/>
                <a:hlinkClick r:id="rId6"/>
              </a:rPr>
              <a:t>https://pub.dev/packages/solid_encrypt</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data encryption which can be used to encrypt the content in turtle files stored in a Solid POD.</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err="1">
                <a:solidFill>
                  <a:schemeClr val="dk1"/>
                </a:solidFill>
                <a:latin typeface="Sofia Pro"/>
              </a:rPr>
              <a:t>rdflib</a:t>
            </a:r>
            <a:r>
              <a:rPr lang="en-AU" sz="1800" b="0" strike="noStrike" spc="-1" dirty="0">
                <a:solidFill>
                  <a:schemeClr val="dk1"/>
                </a:solidFill>
                <a:latin typeface="Sofia Pro"/>
              </a:rPr>
              <a:t> – working with RDF turtle files in dart (</a:t>
            </a:r>
            <a:r>
              <a:rPr lang="en-AU" sz="1800" b="0" u="sng" strike="noStrike" spc="-1" dirty="0">
                <a:solidFill>
                  <a:schemeClr val="dk1"/>
                </a:solidFill>
                <a:uFillTx/>
                <a:latin typeface="Sofia Pro"/>
                <a:hlinkClick r:id="rId7"/>
              </a:rPr>
              <a:t>https://pub.dev/packages/rdflib</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A dart package for working with RDF. Features include find and create triple instances, create a graph to store triples, export graph to </a:t>
            </a:r>
            <a:r>
              <a:rPr lang="en-AU" sz="1600" b="0" strike="noStrike" spc="-1" dirty="0" err="1">
                <a:solidFill>
                  <a:schemeClr val="dk1"/>
                </a:solidFill>
                <a:latin typeface="Sofia Pro"/>
              </a:rPr>
              <a:t>ttl</a:t>
            </a:r>
            <a:r>
              <a:rPr lang="en-AU" sz="1600" b="0" strike="noStrike" spc="-1" dirty="0">
                <a:solidFill>
                  <a:schemeClr val="dk1"/>
                </a:solidFill>
                <a:latin typeface="Sofia Pro"/>
              </a:rPr>
              <a:t>, etc.</a:t>
            </a:r>
            <a:endParaRPr lang="en-AU" sz="16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r>
              <a:rPr lang="en-AU" sz="2000" b="1" strike="noStrike" spc="-1" dirty="0">
                <a:solidFill>
                  <a:srgbClr val="000000"/>
                </a:solidFill>
                <a:latin typeface="Calibri"/>
              </a:rPr>
              <a:t>Communities, collaborations, and private enterprises can develop PODs based data infrastructure</a:t>
            </a:r>
            <a:br>
              <a:rPr lang="en-AU" sz="2000" b="1" strike="noStrike" spc="-1" dirty="0">
                <a:solidFill>
                  <a:srgbClr val="000000"/>
                </a:solidFill>
                <a:latin typeface="Calibri"/>
              </a:rPr>
            </a:br>
            <a:br>
              <a:rPr lang="en-AU" sz="2000" b="1" strike="noStrike" spc="-1" dirty="0">
                <a:solidFill>
                  <a:srgbClr val="000000"/>
                </a:solidFill>
                <a:latin typeface="Calibri"/>
              </a:rPr>
            </a:br>
            <a:r>
              <a:rPr lang="en-AU" sz="2000" b="0" strike="noStrike" spc="-1" dirty="0">
                <a:solidFill>
                  <a:srgbClr val="000000"/>
                </a:solidFill>
                <a:latin typeface="Calibri"/>
              </a:rPr>
              <a:t>There’s a needs for data communities and the public to get involved in data standards and access control policies development</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To participate in trials using PODs based software. Currently we have 2 trials in development: </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1. Developing Indigenous led data access control policies for data infrastructure and applications in an Indigenous community for PODs based software to support patients with chronic disease, and support Indigenous community leaders to collect evidence and act on social determinants. At the end of the trial, multiple community groups could have PODs based apps. This would allow patients to have their attendance at cultural, recreational, training and leadership activities shared to their POD.</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r>
              <a:rPr lang="en-AU" sz="2000" b="0" strike="noStrike" spc="-1" dirty="0">
                <a:solidFill>
                  <a:srgbClr val="000000"/>
                </a:solidFill>
                <a:latin typeface="Calibri"/>
              </a:rPr>
              <a:t>2. A 5 year medical clinical trial developing personalised treatment of patients with depression using non-invasive low cost brain stimulation therapy that patients will be able to use in their homes, featuring dynamic consent and patient ownership of their medical data, allowing them to change their consent or more easily participate in other studies.</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indent="0">
              <a:buNone/>
            </a:pPr>
            <a:r>
              <a:rPr lang="en-AU" sz="2000" b="1" strike="noStrike" spc="-1" dirty="0">
                <a:solidFill>
                  <a:srgbClr val="000000"/>
                </a:solidFill>
                <a:latin typeface="Calibri"/>
              </a:rPr>
              <a:t>Optional: Challenges and Opportunities</a:t>
            </a:r>
            <a:br>
              <a:rPr lang="en-AU" sz="2000" b="1" strike="noStrike" spc="-1" dirty="0">
                <a:solidFill>
                  <a:srgbClr val="000000"/>
                </a:solidFill>
                <a:latin typeface="Calibri"/>
              </a:rPr>
            </a:br>
            <a:br>
              <a:rPr lang="en-AU" sz="2000" b="0" strike="noStrike" spc="-1" dirty="0">
                <a:solidFill>
                  <a:srgbClr val="000000"/>
                </a:solidFill>
                <a:latin typeface="Calibri"/>
              </a:rPr>
            </a:br>
            <a:r>
              <a:rPr lang="en-US" sz="2000" dirty="0"/>
              <a:t>Many challenges, and lots of opportunities ahead. </a:t>
            </a:r>
          </a:p>
          <a:p>
            <a:pPr marL="216000" indent="0">
              <a:buNone/>
            </a:pPr>
            <a:br>
              <a:rPr lang="en-AU" sz="2000" b="0" strike="noStrike" spc="-1" dirty="0">
                <a:solidFill>
                  <a:srgbClr val="000000"/>
                </a:solidFill>
                <a:latin typeface="Calibri"/>
              </a:rPr>
            </a:br>
            <a:r>
              <a:rPr lang="en-AU" sz="2000" b="0" strike="noStrike" spc="-1" dirty="0">
                <a:solidFill>
                  <a:srgbClr val="000000"/>
                </a:solidFill>
                <a:latin typeface="Calibri"/>
              </a:rPr>
              <a:t>1. Data migration and pipelines</a:t>
            </a:r>
            <a:br>
              <a:rPr lang="en-AU" sz="2000" b="0" strike="noStrike" spc="-1" dirty="0">
                <a:solidFill>
                  <a:srgbClr val="000000"/>
                </a:solidFill>
                <a:latin typeface="Calibri"/>
              </a:rPr>
            </a:br>
            <a:r>
              <a:rPr lang="en-AU" sz="2000" b="0" strike="noStrike" spc="-1" dirty="0">
                <a:solidFill>
                  <a:srgbClr val="000000"/>
                </a:solidFill>
                <a:latin typeface="Calibri"/>
              </a:rPr>
              <a:t>Organisational enterprise data systems are not yet being designed to work with knowledge graph data in RDF format. Consequently, there is still much work involved in migrating data between enterprise data bases and PODs.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2. Data security</a:t>
            </a:r>
          </a:p>
          <a:p>
            <a:pPr marL="216000" indent="0">
              <a:buNone/>
            </a:pPr>
            <a:r>
              <a:rPr lang="en-AU" sz="2000" b="0" strike="noStrike" spc="-1" dirty="0">
                <a:solidFill>
                  <a:srgbClr val="000000"/>
                </a:solidFill>
                <a:latin typeface="Calibri"/>
              </a:rPr>
              <a:t>Data is only decrypted on device, however that could expose data to back doors in the devices.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3. Trust &amp; Consent</a:t>
            </a:r>
          </a:p>
          <a:p>
            <a:pPr marL="216000" indent="0">
              <a:buNone/>
            </a:pPr>
            <a:r>
              <a:rPr lang="en-AU" sz="2000" b="0" strike="noStrike" spc="-1" dirty="0">
                <a:solidFill>
                  <a:srgbClr val="000000"/>
                </a:solidFill>
                <a:latin typeface="Calibri"/>
              </a:rPr>
              <a:t>Consent models could share data with the proviso that once access is revoked it must be deleted. Future challenges include how we design and implement the right to be forgotten.</a:t>
            </a:r>
          </a:p>
          <a:p>
            <a:pPr marL="216000" indent="0">
              <a:buNone/>
            </a:pPr>
            <a:r>
              <a:rPr lang="en-AU" sz="2000" b="0" strike="noStrike" spc="-1" dirty="0">
                <a:solidFill>
                  <a:srgbClr val="000000"/>
                </a:solidFill>
                <a:latin typeface="Calibri"/>
              </a:rPr>
              <a:t>Currently, we depend on trust when we ask that our data is not further used and deleted after it is used for the consented purpose or after access has been revoked.</a:t>
            </a:r>
          </a:p>
          <a:p>
            <a:pPr marL="216000" indent="0">
              <a:buNone/>
            </a:pPr>
            <a:r>
              <a:rPr lang="en-AU" sz="2000" b="0" strike="noStrike" spc="-1" dirty="0">
                <a:solidFill>
                  <a:srgbClr val="000000"/>
                </a:solidFill>
                <a:latin typeface="Calibri"/>
              </a:rPr>
              <a:t>Finally, the consent models for data sharing need to be simple to understand, use and feasible to build. </a:t>
            </a:r>
          </a:p>
          <a:p>
            <a:pPr marL="216000" indent="0">
              <a:buNone/>
            </a:pPr>
            <a:r>
              <a:rPr lang="en-AU" sz="2000" b="0" strike="noStrike" spc="-1" dirty="0">
                <a:solidFill>
                  <a:srgbClr val="000000"/>
                </a:solidFill>
                <a:latin typeface="Calibri"/>
              </a:rPr>
              <a:t>Consent is not consent if we as the individuals participating in an activity do not understand or are not able to review what we have consented.</a:t>
            </a:r>
          </a:p>
          <a:p>
            <a:pPr marL="216000" indent="0">
              <a:buNone/>
            </a:pPr>
            <a:r>
              <a:rPr lang="en-AU" sz="2000" b="0" strike="noStrike" spc="-1" dirty="0">
                <a:solidFill>
                  <a:srgbClr val="000000"/>
                </a:solidFill>
                <a:latin typeface="Calibri"/>
              </a:rPr>
              <a:t>We also need to be able to implement it when the data is encrypted to ensure data is protected. </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Working with Indigenous communities who’s </a:t>
            </a:r>
            <a:r>
              <a:rPr lang="en-AU" sz="2000" b="1" strike="noStrike" spc="-1" dirty="0">
                <a:solidFill>
                  <a:srgbClr val="000000"/>
                </a:solidFill>
                <a:latin typeface="Calibri"/>
              </a:rPr>
              <a:t>First Nations knowledge </a:t>
            </a:r>
            <a:r>
              <a:rPr lang="en-AU" sz="2000" b="0" strike="noStrike" spc="-1" dirty="0">
                <a:solidFill>
                  <a:srgbClr val="000000"/>
                </a:solidFill>
                <a:latin typeface="Calibri"/>
              </a:rPr>
              <a:t>includes strong understanding of data governance, the notion that access to data is earned, we can design and build the consent model that supports integrated care, distributed governance to support communities to have control over their data. </a:t>
            </a: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endParaRPr lang="en-AU" sz="2000" b="0" strike="noStrike" spc="-1" dirty="0">
              <a:solidFill>
                <a:srgbClr val="000000"/>
              </a:solidFill>
              <a:latin typeface="Calibri"/>
            </a:endParaRPr>
          </a:p>
        </p:txBody>
      </p:sp>
      <p:sp>
        <p:nvSpPr>
          <p:cNvPr id="470"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58E270-5A76-4732-AF60-9E04D12CF495}"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493C1B01-7B67-5FEC-3EC0-929EFAFF0C61}"/>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A4607324-0AC3-5639-D54A-0781AAE67F6D}"/>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We encourage people to get involved to help us create a future where we own and can control our data.</a:t>
            </a:r>
            <a:br>
              <a:rPr lang="en-US" dirty="0"/>
            </a:br>
            <a:br>
              <a:rPr lang="en-US" dirty="0"/>
            </a:br>
            <a:r>
              <a:rPr lang="en-US" dirty="0"/>
              <a:t>Here is some of the team involved. </a:t>
            </a:r>
          </a:p>
          <a:p>
            <a:endParaRPr lang="en-US" dirty="0"/>
          </a:p>
          <a:p>
            <a:r>
              <a:rPr lang="en-US" dirty="0"/>
              <a:t>Dr Jason King, director of Clinical Services at Gurriny who had the vision for strength based care and data sharing in </a:t>
            </a:r>
            <a:r>
              <a:rPr lang="en-US" dirty="0" err="1"/>
              <a:t>Yarrabah</a:t>
            </a:r>
            <a:r>
              <a:rPr lang="en-US" dirty="0"/>
              <a:t>, and the clinical care teams in Gurriny.</a:t>
            </a:r>
          </a:p>
          <a:p>
            <a:endParaRPr lang="en-US" dirty="0"/>
          </a:p>
          <a:p>
            <a:r>
              <a:rPr lang="en-US" dirty="0"/>
              <a:t>Prof Graham Williams who leads this project and PODs based research in the ANU School of Computing, and the other team members of our team.</a:t>
            </a:r>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123EA78E-7BBF-249E-3B13-6F8FFF94373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89353480-F1A4-9BC2-8F8A-FE620B26BD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195826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RLA placeholder slide</a:t>
            </a:r>
          </a:p>
        </p:txBody>
      </p:sp>
      <p:sp>
        <p:nvSpPr>
          <p:cNvPr id="4" name="Slide Number Placeholder 3"/>
          <p:cNvSpPr>
            <a:spLocks noGrp="1"/>
          </p:cNvSpPr>
          <p:nvPr>
            <p:ph type="sldNum" sz="quarter" idx="5"/>
          </p:nvPr>
        </p:nvSpPr>
        <p:spPr/>
        <p:txBody>
          <a:bodyPr/>
          <a:lstStyle/>
          <a:p>
            <a:fld id="{50294017-FBB6-45BD-84D5-BCAA667314F4}" type="slidenum">
              <a:rPr lang="en-AU" smtClean="0"/>
              <a:t>26</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827043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FED971-5C37-3413-118F-57D70F5406E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00E151E-C45E-7AD4-0560-A59E4C40DF2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3192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28</a:t>
            </a:fld>
            <a:endParaRPr lang="en-AU"/>
          </a:p>
        </p:txBody>
      </p:sp>
      <p:sp>
        <p:nvSpPr>
          <p:cNvPr id="5" name="Footer Placeholder 4">
            <a:extLst>
              <a:ext uri="{FF2B5EF4-FFF2-40B4-BE49-F238E27FC236}">
                <a16:creationId xmlns:a16="http://schemas.microsoft.com/office/drawing/2014/main" id="{AD14DB5A-6341-31C3-AD79-E10F8298C8C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CD6ECC9-9C0E-EE6F-D34C-6ECD7C9927C0}"/>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11754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F4D4BDC-0A1F-880E-5CFD-1512D85C767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EA04F64-32AA-1548-C180-32EEF1AD87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52990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Program cont.</a:t>
            </a:r>
          </a:p>
        </p:txBody>
      </p:sp>
      <p:sp>
        <p:nvSpPr>
          <p:cNvPr id="4" name="Slide Number Placeholder 3"/>
          <p:cNvSpPr>
            <a:spLocks noGrp="1"/>
          </p:cNvSpPr>
          <p:nvPr>
            <p:ph type="sldNum" sz="quarter" idx="5"/>
          </p:nvPr>
        </p:nvSpPr>
        <p:spPr/>
        <p:txBody>
          <a:bodyPr/>
          <a:lstStyle/>
          <a:p>
            <a:fld id="{50294017-FBB6-45BD-84D5-BCAA667314F4}" type="slidenum">
              <a:rPr lang="en-AU" smtClean="0"/>
              <a:t>3</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164924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a:t>
            </a:r>
          </a:p>
          <a:p>
            <a:r>
              <a:rPr lang="en-US"/>
              <a:t>From a heterogeneous dataset...</a:t>
            </a:r>
            <a:endParaRPr lang="en-US">
              <a:cs typeface="Calibri"/>
            </a:endParaRPr>
          </a:p>
          <a:p>
            <a:r>
              <a:rPr lang="en-US"/>
              <a:t>to the initial knowledge graph...</a:t>
            </a:r>
            <a:endParaRPr lang="en-US">
              <a:cs typeface="Calibri"/>
            </a:endParaRPr>
          </a:p>
          <a:p>
            <a:r>
              <a:rPr lang="en-US"/>
              <a:t>there are plenty of challenges to overcome...</a:t>
            </a:r>
            <a:endParaRPr lang="en-US">
              <a:cs typeface="Calibri"/>
            </a:endParaRPr>
          </a:p>
          <a:p>
            <a:r>
              <a:rPr lang="en-US"/>
              <a:t>How hard is it to automate the different tasks involved in this construction process?</a:t>
            </a:r>
            <a:endParaRPr lang="en-US">
              <a:cs typeface="Calibri"/>
            </a:endParaRPr>
          </a:p>
          <a:p>
            <a:endParaRPr lang="en-US"/>
          </a:p>
          <a:p>
            <a:pPr>
              <a:lnSpc>
                <a:spcPct val="110000"/>
              </a:lnSpc>
              <a:spcAft>
                <a:spcPct val="0"/>
              </a:spcAft>
            </a:pPr>
            <a:r>
              <a:rPr lang="en-AU"/>
              <a:t>Documents in an organisation </a:t>
            </a:r>
            <a:r>
              <a:rPr lang="es-GT"/>
              <a:t>► </a:t>
            </a:r>
            <a:r>
              <a:rPr lang="en-AU"/>
              <a:t>document analysis </a:t>
            </a:r>
            <a:r>
              <a:rPr lang="es-GT"/>
              <a:t>►</a:t>
            </a:r>
            <a:r>
              <a:rPr lang="en-AU" i="1"/>
              <a:t>Content in context</a:t>
            </a:r>
            <a:r>
              <a:rPr lang="en-AU"/>
              <a:t>.</a:t>
            </a:r>
            <a:endParaRPr lang="en-US"/>
          </a:p>
          <a:p>
            <a:pPr marL="171450" indent="-171450">
              <a:lnSpc>
                <a:spcPct val="110000"/>
              </a:lnSpc>
              <a:spcAft>
                <a:spcPct val="0"/>
              </a:spcAft>
              <a:buFont typeface="Arial"/>
              <a:buChar char="•"/>
            </a:pPr>
            <a:r>
              <a:rPr lang="en-AU"/>
              <a:t>Putting documents </a:t>
            </a:r>
            <a:r>
              <a:rPr lang="en-AU" u="sng"/>
              <a:t>in context</a:t>
            </a:r>
            <a:r>
              <a:rPr lang="en-AU"/>
              <a:t>.</a:t>
            </a:r>
            <a:endParaRPr lang="en-US"/>
          </a:p>
          <a:p>
            <a:pPr marL="171450" indent="-171450">
              <a:lnSpc>
                <a:spcPct val="110000"/>
              </a:lnSpc>
              <a:spcAft>
                <a:spcPct val="0"/>
              </a:spcAft>
              <a:buFont typeface="Arial"/>
              <a:buChar char="•"/>
            </a:pPr>
            <a:r>
              <a:rPr lang="en-AU" u="sng"/>
              <a:t>Metadata</a:t>
            </a:r>
            <a:r>
              <a:rPr lang="en-AU"/>
              <a:t> is at the core to understand the context.</a:t>
            </a:r>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E922C9-F025-4868-987E-91DBDC1005CB}"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68DB04-5D6F-B057-3889-3803695CDCE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C45993D-0BEF-835E-156F-A1CC2B0211A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626424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C480C6C-6D99-CC6E-1750-CB9C7536BE1F}"/>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10D5B9D-5DE1-CDF4-4340-3CC39B7AB5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79951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1122970-AAF4-730E-1559-07D8CA597D9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1A9BA88F-7DD4-5E5A-1F0C-4F05CFAFA38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452789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9412411-85D9-E4DB-499D-66E0706253D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33538DF-06C5-487D-489A-F2F578375BB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850744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34</a:t>
            </a:fld>
            <a:endParaRPr lang="en-AU"/>
          </a:p>
        </p:txBody>
      </p:sp>
      <p:sp>
        <p:nvSpPr>
          <p:cNvPr id="5" name="Footer Placeholder 4">
            <a:extLst>
              <a:ext uri="{FF2B5EF4-FFF2-40B4-BE49-F238E27FC236}">
                <a16:creationId xmlns:a16="http://schemas.microsoft.com/office/drawing/2014/main" id="{75FC8470-23BC-C340-30B2-3B037E03228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F9869BE-09B6-6C8C-4BE3-E894D6A3BE5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576664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Show an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BB71B79-CE80-D161-B484-B9349897F65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016683C-EA0E-3D2D-C652-700F26EC97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88671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D921BBC-B064-ADF8-CF75-9D5D617115F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3E3A426-6110-CFFB-299C-A33F4120AF0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08260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BC0A3B-D4C8-FD7B-F9B1-1443851756C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A2EE6F-F77C-E498-46DC-A54D94C2F442}"/>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640753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38</a:t>
            </a:fld>
            <a:endParaRPr lang="en-AU"/>
          </a:p>
        </p:txBody>
      </p:sp>
      <p:sp>
        <p:nvSpPr>
          <p:cNvPr id="5" name="Footer Placeholder 4">
            <a:extLst>
              <a:ext uri="{FF2B5EF4-FFF2-40B4-BE49-F238E27FC236}">
                <a16:creationId xmlns:a16="http://schemas.microsoft.com/office/drawing/2014/main" id="{8E52273E-6080-62CC-728D-23BFAF2BAA2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869623D-CA7B-FF1E-8E32-F92BCF1744E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989721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39</a:t>
            </a:fld>
            <a:endParaRPr lang="en-AU"/>
          </a:p>
        </p:txBody>
      </p:sp>
      <p:sp>
        <p:nvSpPr>
          <p:cNvPr id="5" name="Footer Placeholder 4">
            <a:extLst>
              <a:ext uri="{FF2B5EF4-FFF2-40B4-BE49-F238E27FC236}">
                <a16:creationId xmlns:a16="http://schemas.microsoft.com/office/drawing/2014/main" id="{17138668-B2FB-FA5E-EE84-30CD62D3F418}"/>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7369A73-0D50-D5CC-1D60-5683D97C350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79336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f0a02d822b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f0a02d822b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AGLDWG services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40</a:t>
            </a:fld>
            <a:endParaRPr lang="en-AU"/>
          </a:p>
        </p:txBody>
      </p:sp>
      <p:sp>
        <p:nvSpPr>
          <p:cNvPr id="5" name="Footer Placeholder 4">
            <a:extLst>
              <a:ext uri="{FF2B5EF4-FFF2-40B4-BE49-F238E27FC236}">
                <a16:creationId xmlns:a16="http://schemas.microsoft.com/office/drawing/2014/main" id="{C7E1AEA2-686F-ED06-E728-C9A8D862EAB6}"/>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88A0435-07AA-F17E-B142-275A8E2653C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06336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FE1D4AB-E87E-7100-1605-1525AAA1F294}"/>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C87F94BD-843F-9127-C73C-DF34787441B4}"/>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77484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42</a:t>
            </a:fld>
            <a:endParaRPr lang="en-AU"/>
          </a:p>
        </p:txBody>
      </p:sp>
      <p:sp>
        <p:nvSpPr>
          <p:cNvPr id="5" name="Footer Placeholder 4">
            <a:extLst>
              <a:ext uri="{FF2B5EF4-FFF2-40B4-BE49-F238E27FC236}">
                <a16:creationId xmlns:a16="http://schemas.microsoft.com/office/drawing/2014/main" id="{C745D23B-2EBC-26C1-9455-88159593C37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9696A67-915D-32A1-9AE3-678CFA125BE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0596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6AB7B02-4D61-CE30-E828-268975E04C3C}"/>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AF1D6D2-911B-D445-FB7A-60F7208631D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221622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44</a:t>
            </a:fld>
            <a:endParaRPr lang="en-AU"/>
          </a:p>
        </p:txBody>
      </p:sp>
      <p:sp>
        <p:nvSpPr>
          <p:cNvPr id="5" name="Footer Placeholder 4">
            <a:extLst>
              <a:ext uri="{FF2B5EF4-FFF2-40B4-BE49-F238E27FC236}">
                <a16:creationId xmlns:a16="http://schemas.microsoft.com/office/drawing/2014/main" id="{5F5E6B32-0F4D-231F-244F-586B1497029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0C6D48F-1373-7002-DFDC-C3A0FB56920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98635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C9B5E7-8442-B367-A5EE-7989B8549D0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EAE30A-3B92-5D48-645C-319C33B348FD}"/>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287860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490C615-1AF8-F521-1A09-632FD819074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BDAB4D-D281-70DA-D4BD-CC6E6BF0924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883104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8A3EEA-3451-96CD-0904-A5317D8147E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CF96F6-124F-0076-4458-B7AB2917497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992830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4460B4-4850-B28C-AED3-05B19DFE3AD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379BF77-A692-5D00-D333-B4F1692847B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5379400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5CAF847-2DE3-E802-9847-F0D50884D44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518CA5C5-0696-376B-6978-90DB28B1E188}"/>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628254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2a4d36147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2a4d3614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50</a:t>
            </a:fld>
            <a:endParaRPr lang="en-AU"/>
          </a:p>
        </p:txBody>
      </p:sp>
      <p:sp>
        <p:nvSpPr>
          <p:cNvPr id="5" name="Footer Placeholder 4">
            <a:extLst>
              <a:ext uri="{FF2B5EF4-FFF2-40B4-BE49-F238E27FC236}">
                <a16:creationId xmlns:a16="http://schemas.microsoft.com/office/drawing/2014/main" id="{C31B0069-F750-F06D-CDA4-A85E69B66241}"/>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D939204-41C5-2E6B-E634-D2A7FE5674A7}"/>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1394366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Finance KG etc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12B610-5F92-4851-935A-6EC91DFA77C1}"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4D04444-9AD1-0742-CA59-6BF89AF3B2A1}"/>
              </a:ext>
            </a:extLst>
          </p:cNvPr>
          <p:cNvSpPr>
            <a:spLocks noGrp="1"/>
          </p:cNvSpPr>
          <p:nvPr>
            <p:ph type="ftr" sz="quarter" idx="4"/>
          </p:nvPr>
        </p:nvSpPr>
        <p:spPr>
          <a:xfrm>
            <a:off x="0" y="8685213"/>
            <a:ext cx="2971800" cy="45878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6" name="Header Placeholder 5">
            <a:extLst>
              <a:ext uri="{FF2B5EF4-FFF2-40B4-BE49-F238E27FC236}">
                <a16:creationId xmlns:a16="http://schemas.microsoft.com/office/drawing/2014/main" id="{86CE95DE-8C5D-54BD-0B32-F487434913AF}"/>
              </a:ext>
            </a:extLst>
          </p:cNvPr>
          <p:cNvSpPr>
            <a:spLocks noGrp="1"/>
          </p:cNvSpPr>
          <p:nvPr>
            <p:ph type="hdr" sz="quarter"/>
          </p:nvPr>
        </p:nvSpPr>
        <p:spPr>
          <a:xfrm>
            <a:off x="0" y="0"/>
            <a:ext cx="2971800" cy="458788"/>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214993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12B610-5F92-4851-935A-6EC91DFA77C1}"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352AA66-3AD6-EC87-186B-4383F740E16B}"/>
              </a:ext>
            </a:extLst>
          </p:cNvPr>
          <p:cNvSpPr>
            <a:spLocks noGrp="1"/>
          </p:cNvSpPr>
          <p:nvPr>
            <p:ph type="ftr" sz="quarter" idx="4"/>
          </p:nvPr>
        </p:nvSpPr>
        <p:spPr>
          <a:xfrm>
            <a:off x="0" y="8685213"/>
            <a:ext cx="2971800" cy="45878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6" name="Header Placeholder 5">
            <a:extLst>
              <a:ext uri="{FF2B5EF4-FFF2-40B4-BE49-F238E27FC236}">
                <a16:creationId xmlns:a16="http://schemas.microsoft.com/office/drawing/2014/main" id="{AFD377AD-E865-6617-74D5-B8E270519688}"/>
              </a:ext>
            </a:extLst>
          </p:cNvPr>
          <p:cNvSpPr>
            <a:spLocks noGrp="1"/>
          </p:cNvSpPr>
          <p:nvPr>
            <p:ph type="hdr" sz="quarter"/>
          </p:nvPr>
        </p:nvSpPr>
        <p:spPr>
          <a:xfrm>
            <a:off x="0" y="0"/>
            <a:ext cx="2971800" cy="458788"/>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67252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Finance KG and structure.gov.au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53</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8899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4017bde4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44017bde4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44017bde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44017bde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4017bde4f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4017bde4f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44017bde6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44017bde6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4017bde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44017bde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4017bde6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44017bde6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230de163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230de163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4017bde6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44017bde6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4017bde6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4017bde6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4017bde6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44017bde6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4017bde4f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4017bde4f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Close out and thanks slide</a:t>
            </a:r>
          </a:p>
        </p:txBody>
      </p:sp>
      <p:sp>
        <p:nvSpPr>
          <p:cNvPr id="4" name="Slide Number Placeholder 3"/>
          <p:cNvSpPr>
            <a:spLocks noGrp="1"/>
          </p:cNvSpPr>
          <p:nvPr>
            <p:ph type="sldNum" sz="quarter" idx="5"/>
          </p:nvPr>
        </p:nvSpPr>
        <p:spPr/>
        <p:txBody>
          <a:bodyPr/>
          <a:lstStyle/>
          <a:p>
            <a:fld id="{50294017-FBB6-45BD-84D5-BCAA667314F4}" type="slidenum">
              <a:rPr lang="en-AU" smtClean="0"/>
              <a:t>64</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274994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2a4d36147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2a4d3614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LD for Digital Humanities</a:t>
            </a:r>
          </a:p>
        </p:txBody>
      </p:sp>
      <p:sp>
        <p:nvSpPr>
          <p:cNvPr id="4" name="Slide Number Placeholder 3"/>
          <p:cNvSpPr>
            <a:spLocks noGrp="1"/>
          </p:cNvSpPr>
          <p:nvPr>
            <p:ph type="sldNum" sz="quarter" idx="5"/>
          </p:nvPr>
        </p:nvSpPr>
        <p:spPr/>
        <p:txBody>
          <a:bodyPr/>
          <a:lstStyle/>
          <a:p>
            <a:fld id="{50294017-FBB6-45BD-84D5-BCAA667314F4}" type="slidenum">
              <a:rPr lang="en-AU" smtClean="0"/>
              <a:t>8</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8422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C4043"/>
              </a:solidFill>
              <a:highlight>
                <a:schemeClr val="lt1"/>
              </a:highlight>
            </a:endParaRPr>
          </a:p>
          <a:p>
            <a:pPr marL="0" lvl="0" indent="0" algn="l" rtl="0">
              <a:lnSpc>
                <a:spcPct val="100000"/>
              </a:lnSpc>
              <a:spcBef>
                <a:spcPts val="0"/>
              </a:spcBef>
              <a:spcAft>
                <a:spcPts val="0"/>
              </a:spcAft>
              <a:buSzPts val="1100"/>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31.png"/><Relationship Id="rId2" Type="http://schemas.openxmlformats.org/officeDocument/2006/relationships/image" Target="../media/image9.jpg"/><Relationship Id="rId1" Type="http://schemas.openxmlformats.org/officeDocument/2006/relationships/slideMaster" Target="../slideMasters/slideMaster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0.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9.xml"/><Relationship Id="rId4" Type="http://schemas.openxmlformats.org/officeDocument/2006/relationships/image" Target="../media/image3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9.jpg"/><Relationship Id="rId1" Type="http://schemas.openxmlformats.org/officeDocument/2006/relationships/slideMaster" Target="../slideMasters/slideMaster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31.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977C-162C-0685-361C-167A6A1836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F75A8D0-FF85-0129-51EF-7931B82F19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3D3C0B8-9482-61E2-F8EB-E4E3D6688F95}"/>
              </a:ext>
            </a:extLst>
          </p:cNvPr>
          <p:cNvSpPr>
            <a:spLocks noGrp="1"/>
          </p:cNvSpPr>
          <p:nvPr>
            <p:ph type="dt" sz="half" idx="10"/>
          </p:nvPr>
        </p:nvSpPr>
        <p:spPr/>
        <p:txBody>
          <a:bodyPr/>
          <a:lstStyle/>
          <a:p>
            <a:fld id="{2219E23D-5BA6-4567-A7A8-E265727CC6EE}" type="datetime1">
              <a:rPr lang="en-AU" smtClean="0"/>
              <a:t>14/09/2023</a:t>
            </a:fld>
            <a:endParaRPr lang="en-AU"/>
          </a:p>
        </p:txBody>
      </p:sp>
      <p:sp>
        <p:nvSpPr>
          <p:cNvPr id="5" name="Footer Placeholder 4">
            <a:extLst>
              <a:ext uri="{FF2B5EF4-FFF2-40B4-BE49-F238E27FC236}">
                <a16:creationId xmlns:a16="http://schemas.microsoft.com/office/drawing/2014/main" id="{60E2E87C-F64C-A3F0-6A84-06B4D13C97A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6998745-744C-9AC7-2562-894E95B13830}"/>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57412405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242-5F79-7D45-054E-E512FA92251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3AA683B-3960-FBEC-9B1A-D78F0DA035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F81CD9-6337-3008-B0C1-466641A1848B}"/>
              </a:ext>
            </a:extLst>
          </p:cNvPr>
          <p:cNvSpPr>
            <a:spLocks noGrp="1"/>
          </p:cNvSpPr>
          <p:nvPr>
            <p:ph type="dt" sz="half" idx="10"/>
          </p:nvPr>
        </p:nvSpPr>
        <p:spPr/>
        <p:txBody>
          <a:bodyPr/>
          <a:lstStyle/>
          <a:p>
            <a:fld id="{4226DA01-59FC-449C-8C4D-C1949A55F788}" type="datetime1">
              <a:rPr lang="en-AU" smtClean="0"/>
              <a:t>14/09/2023</a:t>
            </a:fld>
            <a:endParaRPr lang="en-AU"/>
          </a:p>
        </p:txBody>
      </p:sp>
      <p:sp>
        <p:nvSpPr>
          <p:cNvPr id="5" name="Footer Placeholder 4">
            <a:extLst>
              <a:ext uri="{FF2B5EF4-FFF2-40B4-BE49-F238E27FC236}">
                <a16:creationId xmlns:a16="http://schemas.microsoft.com/office/drawing/2014/main" id="{9633732B-4708-F088-CE95-1B8EC324469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3A08D31-D198-4809-3D5B-917D69B5F484}"/>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43578939"/>
      </p:ext>
    </p:extLst>
  </p:cSld>
  <p:clrMapOvr>
    <a:masterClrMapping/>
  </p:clrMapOvr>
  <p:hf sldNum="0"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IDE BANNER - 1 COLUMN">
  <p:cSld name="SIDE BANNER - 1 COLUMN">
    <p:spTree>
      <p:nvGrpSpPr>
        <p:cNvPr id="1" name="Shape 105"/>
        <p:cNvGrpSpPr/>
        <p:nvPr/>
      </p:nvGrpSpPr>
      <p:grpSpPr>
        <a:xfrm>
          <a:off x="0" y="0"/>
          <a:ext cx="0" cy="0"/>
          <a:chOff x="0" y="0"/>
          <a:chExt cx="0" cy="0"/>
        </a:xfrm>
      </p:grpSpPr>
      <p:sp>
        <p:nvSpPr>
          <p:cNvPr id="106" name="Google Shape;106;p64"/>
          <p:cNvSpPr txBox="1">
            <a:spLocks noGrp="1"/>
          </p:cNvSpPr>
          <p:nvPr>
            <p:ph type="title"/>
          </p:nvPr>
        </p:nvSpPr>
        <p:spPr>
          <a:xfrm>
            <a:off x="5513667" y="1179933"/>
            <a:ext cx="59888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07" name="Google Shape;107;p64"/>
          <p:cNvSpPr txBox="1">
            <a:spLocks noGrp="1"/>
          </p:cNvSpPr>
          <p:nvPr>
            <p:ph type="body" idx="1"/>
          </p:nvPr>
        </p:nvSpPr>
        <p:spPr>
          <a:xfrm>
            <a:off x="5513400" y="2090733"/>
            <a:ext cx="5104800" cy="3260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8" name="Google Shape;108;p64"/>
          <p:cNvSpPr>
            <a:spLocks noGrp="1"/>
          </p:cNvSpPr>
          <p:nvPr>
            <p:ph type="pic" idx="2"/>
          </p:nvPr>
        </p:nvSpPr>
        <p:spPr>
          <a:xfrm>
            <a:off x="400067" y="-99467"/>
            <a:ext cx="4382400" cy="7034000"/>
          </a:xfrm>
          <a:prstGeom prst="rect">
            <a:avLst/>
          </a:prstGeom>
          <a:noFill/>
          <a:ln>
            <a:noFill/>
          </a:ln>
        </p:spPr>
      </p:sp>
    </p:spTree>
    <p:extLst>
      <p:ext uri="{BB962C8B-B14F-4D97-AF65-F5344CB8AC3E}">
        <p14:creationId xmlns:p14="http://schemas.microsoft.com/office/powerpoint/2010/main" val="22941645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R SIDE IMAGE - 1 COLUMN">
  <p:cSld name="R SIDE IMAGE - 1 COLUMN">
    <p:spTree>
      <p:nvGrpSpPr>
        <p:cNvPr id="1" name="Shape 109"/>
        <p:cNvGrpSpPr/>
        <p:nvPr/>
      </p:nvGrpSpPr>
      <p:grpSpPr>
        <a:xfrm>
          <a:off x="0" y="0"/>
          <a:ext cx="0" cy="0"/>
          <a:chOff x="0" y="0"/>
          <a:chExt cx="0" cy="0"/>
        </a:xfrm>
      </p:grpSpPr>
      <p:sp>
        <p:nvSpPr>
          <p:cNvPr id="110" name="Google Shape;110;p65"/>
          <p:cNvSpPr>
            <a:spLocks noGrp="1"/>
          </p:cNvSpPr>
          <p:nvPr>
            <p:ph type="pic" idx="2"/>
          </p:nvPr>
        </p:nvSpPr>
        <p:spPr>
          <a:xfrm>
            <a:off x="4782333" y="709600"/>
            <a:ext cx="7495600" cy="5256000"/>
          </a:xfrm>
          <a:prstGeom prst="rect">
            <a:avLst/>
          </a:prstGeom>
          <a:noFill/>
          <a:ln>
            <a:noFill/>
          </a:ln>
        </p:spPr>
      </p:sp>
      <p:sp>
        <p:nvSpPr>
          <p:cNvPr id="111" name="Google Shape;111;p65"/>
          <p:cNvSpPr txBox="1">
            <a:spLocks noGrp="1"/>
          </p:cNvSpPr>
          <p:nvPr>
            <p:ph type="title"/>
          </p:nvPr>
        </p:nvSpPr>
        <p:spPr>
          <a:xfrm>
            <a:off x="878933" y="1179933"/>
            <a:ext cx="31756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12" name="Google Shape;112;p65"/>
          <p:cNvSpPr txBox="1">
            <a:spLocks noGrp="1"/>
          </p:cNvSpPr>
          <p:nvPr>
            <p:ph type="body" idx="1"/>
          </p:nvPr>
        </p:nvSpPr>
        <p:spPr>
          <a:xfrm>
            <a:off x="878667" y="2090733"/>
            <a:ext cx="3175600" cy="3260000"/>
          </a:xfrm>
          <a:prstGeom prst="rect">
            <a:avLst/>
          </a:prstGeom>
          <a:noFill/>
          <a:ln>
            <a:noFill/>
          </a:ln>
        </p:spPr>
        <p:txBody>
          <a:bodyPr spcFirstLastPara="1" wrap="square" lIns="0" tIns="0" rIns="0" bIns="0" anchor="t" anchorCtr="0">
            <a:noAutofit/>
          </a:bodyPr>
          <a:lstStyle>
            <a:lvl1pPr marL="609585" lvl="0" indent="-465655" algn="l">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algn="l">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113" name="Google Shape;113;p65"/>
          <p:cNvSpPr txBox="1">
            <a:spLocks noGrp="1"/>
          </p:cNvSpPr>
          <p:nvPr>
            <p:ph type="subTitle" idx="3"/>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10390529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R SIDE IMAGE - 1 COLUMN 1">
  <p:cSld name="R SIDE IMAGE - 1 COLUMN 1">
    <p:spTree>
      <p:nvGrpSpPr>
        <p:cNvPr id="1" name="Shape 114"/>
        <p:cNvGrpSpPr/>
        <p:nvPr/>
      </p:nvGrpSpPr>
      <p:grpSpPr>
        <a:xfrm>
          <a:off x="0" y="0"/>
          <a:ext cx="0" cy="0"/>
          <a:chOff x="0" y="0"/>
          <a:chExt cx="0" cy="0"/>
        </a:xfrm>
      </p:grpSpPr>
      <p:sp>
        <p:nvSpPr>
          <p:cNvPr id="115" name="Google Shape;115;p66"/>
          <p:cNvSpPr txBox="1">
            <a:spLocks noGrp="1"/>
          </p:cNvSpPr>
          <p:nvPr>
            <p:ph type="title"/>
          </p:nvPr>
        </p:nvSpPr>
        <p:spPr>
          <a:xfrm>
            <a:off x="878933" y="1179933"/>
            <a:ext cx="31756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16" name="Google Shape;116;p66"/>
          <p:cNvSpPr txBox="1">
            <a:spLocks noGrp="1"/>
          </p:cNvSpPr>
          <p:nvPr>
            <p:ph type="body" idx="1"/>
          </p:nvPr>
        </p:nvSpPr>
        <p:spPr>
          <a:xfrm>
            <a:off x="878667" y="2090733"/>
            <a:ext cx="3175600" cy="3260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17" name="Google Shape;117;p66"/>
          <p:cNvSpPr txBox="1">
            <a:spLocks noGrp="1"/>
          </p:cNvSpPr>
          <p:nvPr>
            <p:ph type="subTitle" idx="2"/>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0080801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R SIDE IMAGE - 2 COLUMN">
  <p:cSld name="R SIDE IMAGE - 2 COLUMN">
    <p:spTree>
      <p:nvGrpSpPr>
        <p:cNvPr id="1" name="Shape 118"/>
        <p:cNvGrpSpPr/>
        <p:nvPr/>
      </p:nvGrpSpPr>
      <p:grpSpPr>
        <a:xfrm>
          <a:off x="0" y="0"/>
          <a:ext cx="0" cy="0"/>
          <a:chOff x="0" y="0"/>
          <a:chExt cx="0" cy="0"/>
        </a:xfrm>
      </p:grpSpPr>
      <p:sp>
        <p:nvSpPr>
          <p:cNvPr id="119" name="Google Shape;119;p67"/>
          <p:cNvSpPr>
            <a:spLocks noGrp="1"/>
          </p:cNvSpPr>
          <p:nvPr>
            <p:ph type="pic" idx="2"/>
          </p:nvPr>
        </p:nvSpPr>
        <p:spPr>
          <a:xfrm>
            <a:off x="6709667" y="0"/>
            <a:ext cx="5117200" cy="5965600"/>
          </a:xfrm>
          <a:prstGeom prst="rect">
            <a:avLst/>
          </a:prstGeom>
          <a:noFill/>
          <a:ln>
            <a:noFill/>
          </a:ln>
        </p:spPr>
      </p:sp>
      <p:sp>
        <p:nvSpPr>
          <p:cNvPr id="120" name="Google Shape;120;p67"/>
          <p:cNvSpPr txBox="1">
            <a:spLocks noGrp="1"/>
          </p:cNvSpPr>
          <p:nvPr>
            <p:ph type="title"/>
          </p:nvPr>
        </p:nvSpPr>
        <p:spPr>
          <a:xfrm>
            <a:off x="878933" y="1179933"/>
            <a:ext cx="31756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21" name="Google Shape;121;p67"/>
          <p:cNvSpPr txBox="1">
            <a:spLocks noGrp="1"/>
          </p:cNvSpPr>
          <p:nvPr>
            <p:ph type="body" idx="1"/>
          </p:nvPr>
        </p:nvSpPr>
        <p:spPr>
          <a:xfrm>
            <a:off x="878667" y="2090733"/>
            <a:ext cx="3175600" cy="3260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22" name="Google Shape;122;p67"/>
          <p:cNvSpPr txBox="1">
            <a:spLocks noGrp="1"/>
          </p:cNvSpPr>
          <p:nvPr>
            <p:ph type="subTitle" idx="3"/>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8328333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AR CHART + TEXT">
  <p:cSld name="BAR CHART + TEXT">
    <p:spTree>
      <p:nvGrpSpPr>
        <p:cNvPr id="1" name="Shape 123"/>
        <p:cNvGrpSpPr/>
        <p:nvPr/>
      </p:nvGrpSpPr>
      <p:grpSpPr>
        <a:xfrm>
          <a:off x="0" y="0"/>
          <a:ext cx="0" cy="0"/>
          <a:chOff x="0" y="0"/>
          <a:chExt cx="0" cy="0"/>
        </a:xfrm>
      </p:grpSpPr>
      <p:sp>
        <p:nvSpPr>
          <p:cNvPr id="124" name="Google Shape;124;p68"/>
          <p:cNvSpPr/>
          <p:nvPr/>
        </p:nvSpPr>
        <p:spPr>
          <a:xfrm>
            <a:off x="4525967" y="-95267"/>
            <a:ext cx="7300800" cy="60612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125" name="Google Shape;125;p68"/>
          <p:cNvSpPr txBox="1">
            <a:spLocks noGrp="1"/>
          </p:cNvSpPr>
          <p:nvPr>
            <p:ph type="title"/>
          </p:nvPr>
        </p:nvSpPr>
        <p:spPr>
          <a:xfrm>
            <a:off x="878933" y="1179933"/>
            <a:ext cx="31756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26" name="Google Shape;126;p68"/>
          <p:cNvSpPr txBox="1">
            <a:spLocks noGrp="1"/>
          </p:cNvSpPr>
          <p:nvPr>
            <p:ph type="body" idx="1"/>
          </p:nvPr>
        </p:nvSpPr>
        <p:spPr>
          <a:xfrm>
            <a:off x="878667" y="3720667"/>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27" name="Google Shape;127;p68"/>
          <p:cNvSpPr txBox="1">
            <a:spLocks noGrp="1"/>
          </p:cNvSpPr>
          <p:nvPr>
            <p:ph type="subTitle" idx="2"/>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12908076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128"/>
        <p:cNvGrpSpPr/>
        <p:nvPr/>
      </p:nvGrpSpPr>
      <p:grpSpPr>
        <a:xfrm>
          <a:off x="0" y="0"/>
          <a:ext cx="0" cy="0"/>
          <a:chOff x="0" y="0"/>
          <a:chExt cx="0" cy="0"/>
        </a:xfrm>
      </p:grpSpPr>
      <p:sp>
        <p:nvSpPr>
          <p:cNvPr id="129" name="Google Shape;129;p69"/>
          <p:cNvSpPr/>
          <p:nvPr/>
        </p:nvSpPr>
        <p:spPr>
          <a:xfrm>
            <a:off x="-114300" y="-106433"/>
            <a:ext cx="12408000" cy="6072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0" name="Google Shape;130;p69"/>
          <p:cNvSpPr/>
          <p:nvPr/>
        </p:nvSpPr>
        <p:spPr>
          <a:xfrm>
            <a:off x="887933"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1" name="Google Shape;131;p69"/>
          <p:cNvSpPr/>
          <p:nvPr/>
        </p:nvSpPr>
        <p:spPr>
          <a:xfrm>
            <a:off x="887933"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 name="Google Shape;132;p69"/>
          <p:cNvSpPr/>
          <p:nvPr/>
        </p:nvSpPr>
        <p:spPr>
          <a:xfrm>
            <a:off x="2672820"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 name="Google Shape;133;p69"/>
          <p:cNvSpPr/>
          <p:nvPr/>
        </p:nvSpPr>
        <p:spPr>
          <a:xfrm>
            <a:off x="2672820"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 name="Google Shape;134;p69"/>
          <p:cNvSpPr/>
          <p:nvPr/>
        </p:nvSpPr>
        <p:spPr>
          <a:xfrm>
            <a:off x="4457708"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 name="Google Shape;135;p69"/>
          <p:cNvSpPr/>
          <p:nvPr/>
        </p:nvSpPr>
        <p:spPr>
          <a:xfrm>
            <a:off x="4457708"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 name="Google Shape;136;p69"/>
          <p:cNvSpPr/>
          <p:nvPr/>
        </p:nvSpPr>
        <p:spPr>
          <a:xfrm>
            <a:off x="4457708"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 name="Google Shape;137;p69"/>
          <p:cNvSpPr/>
          <p:nvPr/>
        </p:nvSpPr>
        <p:spPr>
          <a:xfrm>
            <a:off x="6242595"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 name="Google Shape;138;p69"/>
          <p:cNvSpPr/>
          <p:nvPr/>
        </p:nvSpPr>
        <p:spPr>
          <a:xfrm>
            <a:off x="6242595"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 name="Google Shape;139;p69"/>
          <p:cNvSpPr/>
          <p:nvPr/>
        </p:nvSpPr>
        <p:spPr>
          <a:xfrm>
            <a:off x="6242595"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 name="Google Shape;140;p69"/>
          <p:cNvSpPr/>
          <p:nvPr/>
        </p:nvSpPr>
        <p:spPr>
          <a:xfrm>
            <a:off x="8027481"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 name="Google Shape;141;p69"/>
          <p:cNvSpPr/>
          <p:nvPr/>
        </p:nvSpPr>
        <p:spPr>
          <a:xfrm>
            <a:off x="8027481"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 name="Google Shape;142;p69"/>
          <p:cNvSpPr/>
          <p:nvPr/>
        </p:nvSpPr>
        <p:spPr>
          <a:xfrm>
            <a:off x="8027481"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 name="Google Shape;143;p69"/>
          <p:cNvSpPr/>
          <p:nvPr/>
        </p:nvSpPr>
        <p:spPr>
          <a:xfrm>
            <a:off x="9812369"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 name="Google Shape;144;p69"/>
          <p:cNvSpPr/>
          <p:nvPr/>
        </p:nvSpPr>
        <p:spPr>
          <a:xfrm>
            <a:off x="9812369"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 name="Google Shape;145;p69"/>
          <p:cNvSpPr/>
          <p:nvPr/>
        </p:nvSpPr>
        <p:spPr>
          <a:xfrm>
            <a:off x="9812369"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 name="Google Shape;146;p69"/>
          <p:cNvSpPr txBox="1">
            <a:spLocks noGrp="1"/>
          </p:cNvSpPr>
          <p:nvPr>
            <p:ph type="title"/>
          </p:nvPr>
        </p:nvSpPr>
        <p:spPr>
          <a:xfrm>
            <a:off x="887103" y="910265"/>
            <a:ext cx="3101600" cy="390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47" name="Google Shape;147;p69"/>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176722643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48"/>
        <p:cNvGrpSpPr/>
        <p:nvPr/>
      </p:nvGrpSpPr>
      <p:grpSpPr>
        <a:xfrm>
          <a:off x="0" y="0"/>
          <a:ext cx="0" cy="0"/>
          <a:chOff x="0" y="0"/>
          <a:chExt cx="0" cy="0"/>
        </a:xfrm>
      </p:grpSpPr>
      <p:sp>
        <p:nvSpPr>
          <p:cNvPr id="149" name="Google Shape;149;p70"/>
          <p:cNvSpPr/>
          <p:nvPr/>
        </p:nvSpPr>
        <p:spPr>
          <a:xfrm>
            <a:off x="4525967" y="-95267"/>
            <a:ext cx="7300800" cy="6061200"/>
          </a:xfrm>
          <a:prstGeom prst="rect">
            <a:avLst/>
          </a:prstGeom>
          <a:solidFill>
            <a:srgbClr val="F8B20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150" name="Google Shape;150;p70"/>
          <p:cNvSpPr txBox="1">
            <a:spLocks noGrp="1"/>
          </p:cNvSpPr>
          <p:nvPr>
            <p:ph type="title"/>
          </p:nvPr>
        </p:nvSpPr>
        <p:spPr>
          <a:xfrm>
            <a:off x="878933" y="1179933"/>
            <a:ext cx="31756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51" name="Google Shape;151;p70"/>
          <p:cNvSpPr txBox="1">
            <a:spLocks noGrp="1"/>
          </p:cNvSpPr>
          <p:nvPr>
            <p:ph type="body" idx="1"/>
          </p:nvPr>
        </p:nvSpPr>
        <p:spPr>
          <a:xfrm>
            <a:off x="878667" y="3720667"/>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52" name="Google Shape;152;p70"/>
          <p:cNvSpPr txBox="1">
            <a:spLocks noGrp="1"/>
          </p:cNvSpPr>
          <p:nvPr>
            <p:ph type="subTitle" idx="2"/>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41835332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PIE CHART + TEXT">
  <p:cSld name="PIE CHART + TEXT">
    <p:spTree>
      <p:nvGrpSpPr>
        <p:cNvPr id="1" name="Shape 153"/>
        <p:cNvGrpSpPr/>
        <p:nvPr/>
      </p:nvGrpSpPr>
      <p:grpSpPr>
        <a:xfrm>
          <a:off x="0" y="0"/>
          <a:ext cx="0" cy="0"/>
          <a:chOff x="0" y="0"/>
          <a:chExt cx="0" cy="0"/>
        </a:xfrm>
      </p:grpSpPr>
      <p:sp>
        <p:nvSpPr>
          <p:cNvPr id="154" name="Google Shape;154;p71"/>
          <p:cNvSpPr/>
          <p:nvPr/>
        </p:nvSpPr>
        <p:spPr>
          <a:xfrm>
            <a:off x="4525967" y="-95267"/>
            <a:ext cx="7300800" cy="6599200"/>
          </a:xfrm>
          <a:prstGeom prst="rect">
            <a:avLst/>
          </a:prstGeom>
          <a:solidFill>
            <a:srgbClr val="F8B20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pic>
        <p:nvPicPr>
          <p:cNvPr id="155" name="Google Shape;155;p71"/>
          <p:cNvPicPr preferRelativeResize="0"/>
          <p:nvPr/>
        </p:nvPicPr>
        <p:blipFill rotWithShape="1">
          <a:blip r:embed="rId2">
            <a:alphaModFix/>
          </a:blip>
          <a:srcRect/>
          <a:stretch/>
        </p:blipFill>
        <p:spPr>
          <a:xfrm>
            <a:off x="9155401" y="5868026"/>
            <a:ext cx="3226199" cy="835241"/>
          </a:xfrm>
          <a:prstGeom prst="rect">
            <a:avLst/>
          </a:prstGeom>
          <a:noFill/>
          <a:ln>
            <a:noFill/>
          </a:ln>
        </p:spPr>
      </p:pic>
      <p:sp>
        <p:nvSpPr>
          <p:cNvPr id="156" name="Google Shape;156;p71"/>
          <p:cNvSpPr txBox="1">
            <a:spLocks noGrp="1"/>
          </p:cNvSpPr>
          <p:nvPr>
            <p:ph type="title"/>
          </p:nvPr>
        </p:nvSpPr>
        <p:spPr>
          <a:xfrm>
            <a:off x="878667" y="2806700"/>
            <a:ext cx="24328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100"/>
              <a:buFont typeface="Calibri"/>
              <a:buNone/>
              <a:defRPr sz="2800">
                <a:solidFill>
                  <a:srgbClr val="404041"/>
                </a:solidFill>
                <a:latin typeface="Calibri"/>
                <a:ea typeface="Calibri"/>
                <a:cs typeface="Calibri"/>
                <a:sym typeface="Calibri"/>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57" name="Google Shape;157;p71"/>
          <p:cNvSpPr txBox="1">
            <a:spLocks noGrp="1"/>
          </p:cNvSpPr>
          <p:nvPr>
            <p:ph type="body" idx="1"/>
          </p:nvPr>
        </p:nvSpPr>
        <p:spPr>
          <a:xfrm>
            <a:off x="864667" y="3907633"/>
            <a:ext cx="2460800" cy="1443200"/>
          </a:xfrm>
          <a:prstGeom prst="rect">
            <a:avLst/>
          </a:prstGeom>
          <a:noFill/>
          <a:ln>
            <a:noFill/>
          </a:ln>
        </p:spPr>
        <p:txBody>
          <a:bodyPr spcFirstLastPara="1" wrap="square" lIns="0" tIns="0" rIns="0" bIns="0" anchor="t" anchorCtr="0">
            <a:noAutofit/>
          </a:bodyPr>
          <a:lstStyle>
            <a:lvl1pPr marL="609585" lvl="0" indent="-431789" algn="l">
              <a:lnSpc>
                <a:spcPct val="95000"/>
              </a:lnSpc>
              <a:spcBef>
                <a:spcPts val="0"/>
              </a:spcBef>
              <a:spcAft>
                <a:spcPts val="0"/>
              </a:spcAft>
              <a:buClr>
                <a:srgbClr val="404041"/>
              </a:buClr>
              <a:buSzPts val="1500"/>
              <a:buFont typeface="Calibri"/>
              <a:buChar char="●"/>
              <a:defRPr sz="2000" b="1">
                <a:solidFill>
                  <a:srgbClr val="404041"/>
                </a:solidFill>
                <a:latin typeface="Calibri"/>
                <a:ea typeface="Calibri"/>
                <a:cs typeface="Calibri"/>
                <a:sym typeface="Calibri"/>
              </a:defRPr>
            </a:lvl1pPr>
            <a:lvl2pPr marL="1219170" lvl="1"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2pPr>
            <a:lvl3pPr marL="1828754" lvl="2"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3pPr>
            <a:lvl4pPr marL="2438339" lvl="3"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4pPr>
            <a:lvl5pPr marL="3047924" lvl="4"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5pPr>
            <a:lvl6pPr marL="3657509" lvl="5"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6pPr>
            <a:lvl7pPr marL="4267093" lvl="6"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7pPr>
            <a:lvl8pPr marL="4876678" lvl="7"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8pPr>
            <a:lvl9pPr marL="5486263" lvl="8" indent="-414856" algn="l">
              <a:lnSpc>
                <a:spcPct val="95000"/>
              </a:lnSpc>
              <a:spcBef>
                <a:spcPts val="1067"/>
              </a:spcBef>
              <a:spcAft>
                <a:spcPts val="1067"/>
              </a:spcAft>
              <a:buClr>
                <a:srgbClr val="404041"/>
              </a:buClr>
              <a:buSzPts val="1300"/>
              <a:buFont typeface="Calibri"/>
              <a:buChar char="■"/>
              <a:defRPr sz="1733">
                <a:solidFill>
                  <a:srgbClr val="404041"/>
                </a:solidFill>
                <a:latin typeface="Calibri"/>
                <a:ea typeface="Calibri"/>
                <a:cs typeface="Calibri"/>
                <a:sym typeface="Calibri"/>
              </a:defRPr>
            </a:lvl9pPr>
          </a:lstStyle>
          <a:p>
            <a:endParaRPr/>
          </a:p>
        </p:txBody>
      </p:sp>
      <p:sp>
        <p:nvSpPr>
          <p:cNvPr id="158" name="Google Shape;158;p71"/>
          <p:cNvSpPr txBox="1">
            <a:spLocks noGrp="1"/>
          </p:cNvSpPr>
          <p:nvPr>
            <p:ph type="subTitle" idx="2"/>
          </p:nvPr>
        </p:nvSpPr>
        <p:spPr>
          <a:xfrm>
            <a:off x="5253867" y="5916600"/>
            <a:ext cx="4126800" cy="2540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404041"/>
              </a:buClr>
              <a:buSzPts val="1500"/>
              <a:buFont typeface="Calibri"/>
              <a:buNone/>
              <a:defRPr sz="2000" b="1">
                <a:solidFill>
                  <a:srgbClr val="404041"/>
                </a:solidFill>
                <a:latin typeface="Calibri"/>
                <a:ea typeface="Calibri"/>
                <a:cs typeface="Calibri"/>
                <a:sym typeface="Calibri"/>
              </a:defRPr>
            </a:lvl1pPr>
            <a:lvl2pPr lvl="1" algn="l">
              <a:lnSpc>
                <a:spcPct val="95000"/>
              </a:lnSpc>
              <a:spcBef>
                <a:spcPts val="0"/>
              </a:spcBef>
              <a:spcAft>
                <a:spcPts val="0"/>
              </a:spcAft>
              <a:buSzPts val="700"/>
              <a:buNone/>
              <a:defRPr/>
            </a:lvl2pPr>
            <a:lvl3pPr lvl="2" algn="l">
              <a:lnSpc>
                <a:spcPct val="95000"/>
              </a:lnSpc>
              <a:spcBef>
                <a:spcPts val="0"/>
              </a:spcBef>
              <a:spcAft>
                <a:spcPts val="0"/>
              </a:spcAft>
              <a:buSzPts val="700"/>
              <a:buNone/>
              <a:defRPr/>
            </a:lvl3pPr>
            <a:lvl4pPr lvl="3" algn="l">
              <a:lnSpc>
                <a:spcPct val="95000"/>
              </a:lnSpc>
              <a:spcBef>
                <a:spcPts val="0"/>
              </a:spcBef>
              <a:spcAft>
                <a:spcPts val="0"/>
              </a:spcAft>
              <a:buSzPts val="700"/>
              <a:buNone/>
              <a:defRPr/>
            </a:lvl4pPr>
            <a:lvl5pPr lvl="4" algn="l">
              <a:lnSpc>
                <a:spcPct val="95000"/>
              </a:lnSpc>
              <a:spcBef>
                <a:spcPts val="0"/>
              </a:spcBef>
              <a:spcAft>
                <a:spcPts val="0"/>
              </a:spcAft>
              <a:buSzPts val="700"/>
              <a:buNone/>
              <a:defRPr/>
            </a:lvl5pPr>
            <a:lvl6pPr lvl="5" algn="l">
              <a:lnSpc>
                <a:spcPct val="95000"/>
              </a:lnSpc>
              <a:spcBef>
                <a:spcPts val="0"/>
              </a:spcBef>
              <a:spcAft>
                <a:spcPts val="0"/>
              </a:spcAft>
              <a:buSzPts val="700"/>
              <a:buNone/>
              <a:defRPr/>
            </a:lvl6pPr>
            <a:lvl7pPr lvl="6" algn="l">
              <a:lnSpc>
                <a:spcPct val="95000"/>
              </a:lnSpc>
              <a:spcBef>
                <a:spcPts val="0"/>
              </a:spcBef>
              <a:spcAft>
                <a:spcPts val="0"/>
              </a:spcAft>
              <a:buSzPts val="700"/>
              <a:buNone/>
              <a:defRPr/>
            </a:lvl7pPr>
            <a:lvl8pPr lvl="7" algn="l">
              <a:lnSpc>
                <a:spcPct val="95000"/>
              </a:lnSpc>
              <a:spcBef>
                <a:spcPts val="0"/>
              </a:spcBef>
              <a:spcAft>
                <a:spcPts val="0"/>
              </a:spcAft>
              <a:buSzPts val="700"/>
              <a:buNone/>
              <a:defRPr/>
            </a:lvl8pPr>
            <a:lvl9pPr lvl="8" algn="l">
              <a:lnSpc>
                <a:spcPct val="95000"/>
              </a:lnSpc>
              <a:spcBef>
                <a:spcPts val="0"/>
              </a:spcBef>
              <a:spcAft>
                <a:spcPts val="0"/>
              </a:spcAft>
              <a:buSzPts val="700"/>
              <a:buNone/>
              <a:defRPr/>
            </a:lvl9pPr>
          </a:lstStyle>
          <a:p>
            <a:endParaRPr/>
          </a:p>
        </p:txBody>
      </p:sp>
      <p:pic>
        <p:nvPicPr>
          <p:cNvPr id="159" name="Google Shape;159;p71" title="Points scored"/>
          <p:cNvPicPr preferRelativeResize="0"/>
          <p:nvPr/>
        </p:nvPicPr>
        <p:blipFill rotWithShape="1">
          <a:blip r:embed="rId3">
            <a:alphaModFix/>
          </a:blip>
          <a:srcRect/>
          <a:stretch/>
        </p:blipFill>
        <p:spPr>
          <a:xfrm>
            <a:off x="5253867" y="521616"/>
            <a:ext cx="6033136" cy="5263901"/>
          </a:xfrm>
          <a:prstGeom prst="rect">
            <a:avLst/>
          </a:prstGeom>
          <a:noFill/>
          <a:ln>
            <a:noFill/>
          </a:ln>
        </p:spPr>
      </p:pic>
      <p:sp>
        <p:nvSpPr>
          <p:cNvPr id="160" name="Google Shape;160;p71"/>
          <p:cNvSpPr txBox="1">
            <a:spLocks noGrp="1"/>
          </p:cNvSpPr>
          <p:nvPr>
            <p:ph type="subTitle" idx="3"/>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7963431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61"/>
        <p:cNvGrpSpPr/>
        <p:nvPr/>
      </p:nvGrpSpPr>
      <p:grpSpPr>
        <a:xfrm>
          <a:off x="0" y="0"/>
          <a:ext cx="0" cy="0"/>
          <a:chOff x="0" y="0"/>
          <a:chExt cx="0" cy="0"/>
        </a:xfrm>
      </p:grpSpPr>
      <p:sp>
        <p:nvSpPr>
          <p:cNvPr id="162" name="Google Shape;162;p72"/>
          <p:cNvSpPr/>
          <p:nvPr/>
        </p:nvSpPr>
        <p:spPr>
          <a:xfrm>
            <a:off x="-95233" y="1529567"/>
            <a:ext cx="12382400" cy="44364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163" name="Google Shape;163;p72"/>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
        <p:nvSpPr>
          <p:cNvPr id="164" name="Google Shape;164;p72"/>
          <p:cNvSpPr txBox="1">
            <a:spLocks noGrp="1"/>
          </p:cNvSpPr>
          <p:nvPr>
            <p:ph type="title"/>
          </p:nvPr>
        </p:nvSpPr>
        <p:spPr>
          <a:xfrm>
            <a:off x="394133" y="867967"/>
            <a:ext cx="11432800" cy="405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404041"/>
              </a:buClr>
              <a:buSzPts val="2400"/>
              <a:buNone/>
              <a:defRPr sz="3200" b="0">
                <a:solidFill>
                  <a:srgbClr val="40404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38263402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RCD">
  <p:cSld name="TRCD">
    <p:spTree>
      <p:nvGrpSpPr>
        <p:cNvPr id="1" name="Shape 165"/>
        <p:cNvGrpSpPr/>
        <p:nvPr/>
      </p:nvGrpSpPr>
      <p:grpSpPr>
        <a:xfrm>
          <a:off x="0" y="0"/>
          <a:ext cx="0" cy="0"/>
          <a:chOff x="0" y="0"/>
          <a:chExt cx="0" cy="0"/>
        </a:xfrm>
      </p:grpSpPr>
      <p:sp>
        <p:nvSpPr>
          <p:cNvPr id="166" name="Google Shape;166;p73"/>
          <p:cNvSpPr/>
          <p:nvPr/>
        </p:nvSpPr>
        <p:spPr>
          <a:xfrm>
            <a:off x="606867" y="-44200"/>
            <a:ext cx="6102800" cy="6946400"/>
          </a:xfrm>
          <a:prstGeom prst="rect">
            <a:avLst/>
          </a:prstGeom>
          <a:solidFill>
            <a:srgbClr val="F0F0F0">
              <a:alpha val="8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67" name="Google Shape;167;p73"/>
          <p:cNvPicPr preferRelativeResize="0"/>
          <p:nvPr/>
        </p:nvPicPr>
        <p:blipFill rotWithShape="1">
          <a:blip r:embed="rId2">
            <a:alphaModFix/>
          </a:blip>
          <a:srcRect l="1922" r="1923"/>
          <a:stretch/>
        </p:blipFill>
        <p:spPr>
          <a:xfrm>
            <a:off x="1112747" y="954967"/>
            <a:ext cx="5143368" cy="5101132"/>
          </a:xfrm>
          <a:prstGeom prst="rect">
            <a:avLst/>
          </a:prstGeom>
          <a:noFill/>
          <a:ln>
            <a:noFill/>
          </a:ln>
        </p:spPr>
      </p:pic>
      <p:sp>
        <p:nvSpPr>
          <p:cNvPr id="168" name="Google Shape;168;p73"/>
          <p:cNvSpPr txBox="1">
            <a:spLocks noGrp="1"/>
          </p:cNvSpPr>
          <p:nvPr>
            <p:ph type="title"/>
          </p:nvPr>
        </p:nvSpPr>
        <p:spPr>
          <a:xfrm>
            <a:off x="7441733" y="1888133"/>
            <a:ext cx="31756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69" name="Google Shape;169;p73"/>
          <p:cNvSpPr txBox="1">
            <a:spLocks noGrp="1"/>
          </p:cNvSpPr>
          <p:nvPr>
            <p:ph type="body" idx="1"/>
          </p:nvPr>
        </p:nvSpPr>
        <p:spPr>
          <a:xfrm>
            <a:off x="7441467" y="3408133"/>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31113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F55E0-8E9A-E54D-98BC-9806473A66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76B286A-99CB-C58E-F0CC-9DF71D8CC8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E397D20-03A3-1A0F-B4A1-01DC16F3557C}"/>
              </a:ext>
            </a:extLst>
          </p:cNvPr>
          <p:cNvSpPr>
            <a:spLocks noGrp="1"/>
          </p:cNvSpPr>
          <p:nvPr>
            <p:ph type="dt" sz="half" idx="10"/>
          </p:nvPr>
        </p:nvSpPr>
        <p:spPr/>
        <p:txBody>
          <a:bodyPr/>
          <a:lstStyle/>
          <a:p>
            <a:fld id="{3EBA7EB2-BF26-4163-96E2-CDD9DFED235F}" type="datetime1">
              <a:rPr lang="en-AU" smtClean="0"/>
              <a:t>14/09/2023</a:t>
            </a:fld>
            <a:endParaRPr lang="en-AU"/>
          </a:p>
        </p:txBody>
      </p:sp>
      <p:sp>
        <p:nvSpPr>
          <p:cNvPr id="5" name="Footer Placeholder 4">
            <a:extLst>
              <a:ext uri="{FF2B5EF4-FFF2-40B4-BE49-F238E27FC236}">
                <a16:creationId xmlns:a16="http://schemas.microsoft.com/office/drawing/2014/main" id="{F964F115-AE7C-E9E7-937C-72B10A3254F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006DCBAE-476C-26F3-9E4E-BD10EA9670A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46954850"/>
      </p:ext>
    </p:extLst>
  </p:cSld>
  <p:clrMapOvr>
    <a:masterClrMapping/>
  </p:clrMapOvr>
  <p:hf sldNum="0"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USHFIRE">
  <p:cSld name="BUSHFIRE">
    <p:spTree>
      <p:nvGrpSpPr>
        <p:cNvPr id="1" name="Shape 170"/>
        <p:cNvGrpSpPr/>
        <p:nvPr/>
      </p:nvGrpSpPr>
      <p:grpSpPr>
        <a:xfrm>
          <a:off x="0" y="0"/>
          <a:ext cx="0" cy="0"/>
          <a:chOff x="0" y="0"/>
          <a:chExt cx="0" cy="0"/>
        </a:xfrm>
      </p:grpSpPr>
      <p:sp>
        <p:nvSpPr>
          <p:cNvPr id="171" name="Google Shape;171;p74"/>
          <p:cNvSpPr/>
          <p:nvPr/>
        </p:nvSpPr>
        <p:spPr>
          <a:xfrm>
            <a:off x="606867" y="-44200"/>
            <a:ext cx="6102800" cy="6946400"/>
          </a:xfrm>
          <a:prstGeom prst="rect">
            <a:avLst/>
          </a:prstGeom>
          <a:solidFill>
            <a:srgbClr val="F0F0F0">
              <a:alpha val="8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72" name="Google Shape;172;p74"/>
          <p:cNvPicPr preferRelativeResize="0"/>
          <p:nvPr/>
        </p:nvPicPr>
        <p:blipFill rotWithShape="1">
          <a:blip r:embed="rId2">
            <a:alphaModFix/>
          </a:blip>
          <a:srcRect l="1922" r="1923" b="10658"/>
          <a:stretch/>
        </p:blipFill>
        <p:spPr>
          <a:xfrm>
            <a:off x="711534" y="654094"/>
            <a:ext cx="5701236" cy="5051565"/>
          </a:xfrm>
          <a:prstGeom prst="rect">
            <a:avLst/>
          </a:prstGeom>
          <a:noFill/>
          <a:ln>
            <a:noFill/>
          </a:ln>
        </p:spPr>
      </p:pic>
      <p:sp>
        <p:nvSpPr>
          <p:cNvPr id="173" name="Google Shape;173;p74"/>
          <p:cNvSpPr txBox="1">
            <a:spLocks noGrp="1"/>
          </p:cNvSpPr>
          <p:nvPr>
            <p:ph type="title"/>
          </p:nvPr>
        </p:nvSpPr>
        <p:spPr>
          <a:xfrm>
            <a:off x="7441733" y="1888133"/>
            <a:ext cx="31756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74" name="Google Shape;174;p74"/>
          <p:cNvSpPr txBox="1">
            <a:spLocks noGrp="1"/>
          </p:cNvSpPr>
          <p:nvPr>
            <p:ph type="body" idx="1"/>
          </p:nvPr>
        </p:nvSpPr>
        <p:spPr>
          <a:xfrm>
            <a:off x="7441467" y="3408133"/>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75" name="Google Shape;175;p74"/>
          <p:cNvPicPr preferRelativeResize="0"/>
          <p:nvPr/>
        </p:nvPicPr>
        <p:blipFill rotWithShape="1">
          <a:blip r:embed="rId2">
            <a:alphaModFix/>
          </a:blip>
          <a:srcRect l="1922" t="88505" r="1923"/>
          <a:stretch/>
        </p:blipFill>
        <p:spPr>
          <a:xfrm>
            <a:off x="711534" y="5762568"/>
            <a:ext cx="5701236" cy="649965"/>
          </a:xfrm>
          <a:prstGeom prst="rect">
            <a:avLst/>
          </a:prstGeom>
          <a:noFill/>
          <a:ln>
            <a:noFill/>
          </a:ln>
        </p:spPr>
      </p:pic>
    </p:spTree>
    <p:extLst>
      <p:ext uri="{BB962C8B-B14F-4D97-AF65-F5344CB8AC3E}">
        <p14:creationId xmlns:p14="http://schemas.microsoft.com/office/powerpoint/2010/main" val="21734787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HeSANDA">
  <p:cSld name="HeSANDA">
    <p:spTree>
      <p:nvGrpSpPr>
        <p:cNvPr id="1" name="Shape 176"/>
        <p:cNvGrpSpPr/>
        <p:nvPr/>
      </p:nvGrpSpPr>
      <p:grpSpPr>
        <a:xfrm>
          <a:off x="0" y="0"/>
          <a:ext cx="0" cy="0"/>
          <a:chOff x="0" y="0"/>
          <a:chExt cx="0" cy="0"/>
        </a:xfrm>
      </p:grpSpPr>
      <p:sp>
        <p:nvSpPr>
          <p:cNvPr id="177" name="Google Shape;177;p75"/>
          <p:cNvSpPr/>
          <p:nvPr/>
        </p:nvSpPr>
        <p:spPr>
          <a:xfrm>
            <a:off x="-83467" y="1273167"/>
            <a:ext cx="7856000" cy="4494000"/>
          </a:xfrm>
          <a:prstGeom prst="rect">
            <a:avLst/>
          </a:prstGeom>
          <a:solidFill>
            <a:srgbClr val="F0F0F0">
              <a:alpha val="8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 name="Google Shape;178;p75"/>
          <p:cNvSpPr txBox="1">
            <a:spLocks noGrp="1"/>
          </p:cNvSpPr>
          <p:nvPr>
            <p:ph type="title"/>
          </p:nvPr>
        </p:nvSpPr>
        <p:spPr>
          <a:xfrm>
            <a:off x="8724433" y="1126133"/>
            <a:ext cx="31756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79" name="Google Shape;179;p75"/>
          <p:cNvSpPr txBox="1">
            <a:spLocks noGrp="1"/>
          </p:cNvSpPr>
          <p:nvPr>
            <p:ph type="body" idx="1"/>
          </p:nvPr>
        </p:nvSpPr>
        <p:spPr>
          <a:xfrm>
            <a:off x="8724167" y="2646133"/>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80" name="Google Shape;180;p75"/>
          <p:cNvPicPr preferRelativeResize="0"/>
          <p:nvPr/>
        </p:nvPicPr>
        <p:blipFill rotWithShape="1">
          <a:blip r:embed="rId2">
            <a:alphaModFix/>
          </a:blip>
          <a:srcRect t="1341" b="1341"/>
          <a:stretch/>
        </p:blipFill>
        <p:spPr>
          <a:xfrm>
            <a:off x="561701" y="1776601"/>
            <a:ext cx="6733865" cy="3574065"/>
          </a:xfrm>
          <a:prstGeom prst="rect">
            <a:avLst/>
          </a:prstGeom>
          <a:noFill/>
          <a:ln>
            <a:noFill/>
          </a:ln>
        </p:spPr>
      </p:pic>
    </p:spTree>
    <p:extLst>
      <p:ext uri="{BB962C8B-B14F-4D97-AF65-F5344CB8AC3E}">
        <p14:creationId xmlns:p14="http://schemas.microsoft.com/office/powerpoint/2010/main" val="289310444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81"/>
        <p:cNvGrpSpPr/>
        <p:nvPr/>
      </p:nvGrpSpPr>
      <p:grpSpPr>
        <a:xfrm>
          <a:off x="0" y="0"/>
          <a:ext cx="0" cy="0"/>
          <a:chOff x="0" y="0"/>
          <a:chExt cx="0" cy="0"/>
        </a:xfrm>
      </p:grpSpPr>
      <p:sp>
        <p:nvSpPr>
          <p:cNvPr id="182" name="Google Shape;182;p76"/>
          <p:cNvSpPr/>
          <p:nvPr/>
        </p:nvSpPr>
        <p:spPr>
          <a:xfrm>
            <a:off x="606867" y="-44200"/>
            <a:ext cx="6102800" cy="69464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 name="Google Shape;183;p76"/>
          <p:cNvSpPr txBox="1">
            <a:spLocks noGrp="1"/>
          </p:cNvSpPr>
          <p:nvPr>
            <p:ph type="title"/>
          </p:nvPr>
        </p:nvSpPr>
        <p:spPr>
          <a:xfrm>
            <a:off x="7441733" y="1888133"/>
            <a:ext cx="31756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84" name="Google Shape;184;p76"/>
          <p:cNvSpPr txBox="1">
            <a:spLocks noGrp="1"/>
          </p:cNvSpPr>
          <p:nvPr>
            <p:ph type="body" idx="1"/>
          </p:nvPr>
        </p:nvSpPr>
        <p:spPr>
          <a:xfrm>
            <a:off x="7441467" y="3408133"/>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071228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ARDC Strategy">
  <p:cSld name="ARDC Strategy">
    <p:spTree>
      <p:nvGrpSpPr>
        <p:cNvPr id="1" name="Shape 185"/>
        <p:cNvGrpSpPr/>
        <p:nvPr/>
      </p:nvGrpSpPr>
      <p:grpSpPr>
        <a:xfrm>
          <a:off x="0" y="0"/>
          <a:ext cx="0" cy="0"/>
          <a:chOff x="0" y="0"/>
          <a:chExt cx="0" cy="0"/>
        </a:xfrm>
      </p:grpSpPr>
      <p:sp>
        <p:nvSpPr>
          <p:cNvPr id="186" name="Google Shape;186;p77"/>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pic>
        <p:nvPicPr>
          <p:cNvPr id="187" name="Google Shape;187;p77"/>
          <p:cNvPicPr preferRelativeResize="0"/>
          <p:nvPr/>
        </p:nvPicPr>
        <p:blipFill rotWithShape="1">
          <a:blip r:embed="rId2">
            <a:alphaModFix/>
          </a:blip>
          <a:srcRect t="4930" b="4939"/>
          <a:stretch/>
        </p:blipFill>
        <p:spPr>
          <a:xfrm>
            <a:off x="3505200" y="959734"/>
            <a:ext cx="8296267" cy="1142999"/>
          </a:xfrm>
          <a:prstGeom prst="rect">
            <a:avLst/>
          </a:prstGeom>
          <a:noFill/>
          <a:ln>
            <a:noFill/>
          </a:ln>
        </p:spPr>
      </p:pic>
      <p:pic>
        <p:nvPicPr>
          <p:cNvPr id="188" name="Google Shape;188;p77"/>
          <p:cNvPicPr preferRelativeResize="0"/>
          <p:nvPr/>
        </p:nvPicPr>
        <p:blipFill rotWithShape="1">
          <a:blip r:embed="rId3">
            <a:alphaModFix/>
          </a:blip>
          <a:srcRect l="1643" r="1682"/>
          <a:stretch/>
        </p:blipFill>
        <p:spPr>
          <a:xfrm>
            <a:off x="878667" y="2229606"/>
            <a:ext cx="10948199" cy="3771263"/>
          </a:xfrm>
          <a:prstGeom prst="rect">
            <a:avLst/>
          </a:prstGeom>
          <a:noFill/>
          <a:ln>
            <a:noFill/>
          </a:ln>
        </p:spPr>
      </p:pic>
      <p:sp>
        <p:nvSpPr>
          <p:cNvPr id="189" name="Google Shape;189;p77"/>
          <p:cNvSpPr txBox="1"/>
          <p:nvPr/>
        </p:nvSpPr>
        <p:spPr>
          <a:xfrm>
            <a:off x="771933" y="882400"/>
            <a:ext cx="2539600" cy="998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3200" b="0" i="0" u="none" strike="noStrike" cap="none">
                <a:solidFill>
                  <a:srgbClr val="404041"/>
                </a:solidFill>
                <a:latin typeface="Calibri"/>
                <a:ea typeface="Calibri"/>
                <a:cs typeface="Calibri"/>
                <a:sym typeface="Calibri"/>
              </a:rPr>
              <a:t>ARDC</a:t>
            </a:r>
            <a:endParaRPr sz="3200" b="0" i="0" u="none" strike="noStrike" cap="none">
              <a:solidFill>
                <a:srgbClr val="40404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GB" sz="3200" b="0" i="0" u="none" strike="noStrike" cap="none">
                <a:solidFill>
                  <a:srgbClr val="404041"/>
                </a:solidFill>
                <a:latin typeface="Calibri"/>
                <a:ea typeface="Calibri"/>
                <a:cs typeface="Calibri"/>
                <a:sym typeface="Calibri"/>
              </a:rPr>
              <a:t>STRATEGY</a:t>
            </a:r>
            <a:endParaRPr sz="3200" b="0" i="0" u="none" strike="noStrike" cap="none">
              <a:solidFill>
                <a:srgbClr val="404041"/>
              </a:solidFill>
              <a:latin typeface="Calibri"/>
              <a:ea typeface="Calibri"/>
              <a:cs typeface="Calibri"/>
              <a:sym typeface="Calibri"/>
            </a:endParaRPr>
          </a:p>
        </p:txBody>
      </p:sp>
    </p:spTree>
    <p:extLst>
      <p:ext uri="{BB962C8B-B14F-4D97-AF65-F5344CB8AC3E}">
        <p14:creationId xmlns:p14="http://schemas.microsoft.com/office/powerpoint/2010/main" val="22442143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MEMBERS SLIDE">
  <p:cSld name="MEMBERS SLIDE">
    <p:spTree>
      <p:nvGrpSpPr>
        <p:cNvPr id="1" name="Shape 190"/>
        <p:cNvGrpSpPr/>
        <p:nvPr/>
      </p:nvGrpSpPr>
      <p:grpSpPr>
        <a:xfrm>
          <a:off x="0" y="0"/>
          <a:ext cx="0" cy="0"/>
          <a:chOff x="0" y="0"/>
          <a:chExt cx="0" cy="0"/>
        </a:xfrm>
      </p:grpSpPr>
      <p:pic>
        <p:nvPicPr>
          <p:cNvPr id="191" name="Google Shape;191;p78"/>
          <p:cNvPicPr preferRelativeResize="0"/>
          <p:nvPr/>
        </p:nvPicPr>
        <p:blipFill rotWithShape="1">
          <a:blip r:embed="rId2">
            <a:alphaModFix/>
          </a:blip>
          <a:srcRect b="12031"/>
          <a:stretch/>
        </p:blipFill>
        <p:spPr>
          <a:xfrm>
            <a:off x="25400" y="-25400"/>
            <a:ext cx="12192000" cy="6032499"/>
          </a:xfrm>
          <a:prstGeom prst="rect">
            <a:avLst/>
          </a:prstGeom>
          <a:noFill/>
          <a:ln>
            <a:noFill/>
          </a:ln>
        </p:spPr>
      </p:pic>
      <p:sp>
        <p:nvSpPr>
          <p:cNvPr id="192" name="Google Shape;192;p78"/>
          <p:cNvSpPr/>
          <p:nvPr/>
        </p:nvSpPr>
        <p:spPr>
          <a:xfrm>
            <a:off x="400067" y="709600"/>
            <a:ext cx="3454400" cy="57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 name="Google Shape;193;p78"/>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3979840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ustom Layout 3">
  <p:cSld name="Custom Layout 3">
    <p:spTree>
      <p:nvGrpSpPr>
        <p:cNvPr id="1" name="Shape 194"/>
        <p:cNvGrpSpPr/>
        <p:nvPr/>
      </p:nvGrpSpPr>
      <p:grpSpPr>
        <a:xfrm>
          <a:off x="0" y="0"/>
          <a:ext cx="0" cy="0"/>
          <a:chOff x="0" y="0"/>
          <a:chExt cx="0" cy="0"/>
        </a:xfrm>
      </p:grpSpPr>
    </p:spTree>
    <p:extLst>
      <p:ext uri="{BB962C8B-B14F-4D97-AF65-F5344CB8AC3E}">
        <p14:creationId xmlns:p14="http://schemas.microsoft.com/office/powerpoint/2010/main" val="28986906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hank you Slide 1">
  <p:cSld name="Thank you Slide 1">
    <p:spTree>
      <p:nvGrpSpPr>
        <p:cNvPr id="1" name="Shape 195"/>
        <p:cNvGrpSpPr/>
        <p:nvPr/>
      </p:nvGrpSpPr>
      <p:grpSpPr>
        <a:xfrm>
          <a:off x="0" y="0"/>
          <a:ext cx="0" cy="0"/>
          <a:chOff x="0" y="0"/>
          <a:chExt cx="0" cy="0"/>
        </a:xfrm>
      </p:grpSpPr>
      <p:pic>
        <p:nvPicPr>
          <p:cNvPr id="196" name="Google Shape;196;p80"/>
          <p:cNvPicPr preferRelativeResize="0"/>
          <p:nvPr/>
        </p:nvPicPr>
        <p:blipFill rotWithShape="1">
          <a:blip r:embed="rId2">
            <a:alphaModFix/>
          </a:blip>
          <a:srcRect l="6199" t="23980" r="27270" b="10536"/>
          <a:stretch/>
        </p:blipFill>
        <p:spPr>
          <a:xfrm>
            <a:off x="-25000" y="-34366"/>
            <a:ext cx="12217003" cy="6000135"/>
          </a:xfrm>
          <a:prstGeom prst="rect">
            <a:avLst/>
          </a:prstGeom>
          <a:noFill/>
          <a:ln>
            <a:noFill/>
          </a:ln>
        </p:spPr>
      </p:pic>
    </p:spTree>
    <p:extLst>
      <p:ext uri="{BB962C8B-B14F-4D97-AF65-F5344CB8AC3E}">
        <p14:creationId xmlns:p14="http://schemas.microsoft.com/office/powerpoint/2010/main" val="311273162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7"/>
        <p:cNvGrpSpPr/>
        <p:nvPr/>
      </p:nvGrpSpPr>
      <p:grpSpPr>
        <a:xfrm>
          <a:off x="0" y="0"/>
          <a:ext cx="0" cy="0"/>
          <a:chOff x="0" y="0"/>
          <a:chExt cx="0" cy="0"/>
        </a:xfrm>
      </p:grpSpPr>
      <p:sp>
        <p:nvSpPr>
          <p:cNvPr id="198" name="Google Shape;198;p81"/>
          <p:cNvSpPr txBox="1">
            <a:spLocks noGrp="1"/>
          </p:cNvSpPr>
          <p:nvPr>
            <p:ph type="sldNum" idx="12"/>
          </p:nvPr>
        </p:nvSpPr>
        <p:spPr>
          <a:xfrm>
            <a:off x="11296611" y="6217623"/>
            <a:ext cx="731600" cy="5248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202213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K PAGE - 1 COLOUMN 2">
  <p:cSld name="BLANK PAGE - 1 COLOUMN 2">
    <p:spTree>
      <p:nvGrpSpPr>
        <p:cNvPr id="1" name="Shape 203"/>
        <p:cNvGrpSpPr/>
        <p:nvPr/>
      </p:nvGrpSpPr>
      <p:grpSpPr>
        <a:xfrm>
          <a:off x="0" y="0"/>
          <a:ext cx="0" cy="0"/>
          <a:chOff x="0" y="0"/>
          <a:chExt cx="0" cy="0"/>
        </a:xfrm>
      </p:grpSpPr>
      <p:sp>
        <p:nvSpPr>
          <p:cNvPr id="204" name="Google Shape;204;p22"/>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 name="Google Shape;205;p22"/>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
        <p:nvSpPr>
          <p:cNvPr id="206" name="Google Shape;206;p22"/>
          <p:cNvSpPr txBox="1">
            <a:spLocks noGrp="1"/>
          </p:cNvSpPr>
          <p:nvPr>
            <p:ph type="body" idx="2"/>
          </p:nvPr>
        </p:nvSpPr>
        <p:spPr>
          <a:xfrm>
            <a:off x="875167" y="2349533"/>
            <a:ext cx="7301600" cy="2632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07" name="Google Shape;207;p22"/>
          <p:cNvSpPr txBox="1">
            <a:spLocks noGrp="1"/>
          </p:cNvSpPr>
          <p:nvPr>
            <p:ph type="title"/>
          </p:nvPr>
        </p:nvSpPr>
        <p:spPr>
          <a:xfrm>
            <a:off x="875167" y="1273167"/>
            <a:ext cx="6859200" cy="101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6123397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PAGE - 1 COLOUMN">
  <p:cSld name="BLANK PAGE - 1 COLOUMN">
    <p:spTree>
      <p:nvGrpSpPr>
        <p:cNvPr id="1" name="Shape 208"/>
        <p:cNvGrpSpPr/>
        <p:nvPr/>
      </p:nvGrpSpPr>
      <p:grpSpPr>
        <a:xfrm>
          <a:off x="0" y="0"/>
          <a:ext cx="0" cy="0"/>
          <a:chOff x="0" y="0"/>
          <a:chExt cx="0" cy="0"/>
        </a:xfrm>
      </p:grpSpPr>
      <p:sp>
        <p:nvSpPr>
          <p:cNvPr id="209" name="Google Shape;209;p23"/>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 name="Google Shape;210;p23"/>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 name="Google Shape;211;p23"/>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
        <p:nvSpPr>
          <p:cNvPr id="212" name="Google Shape;212;p23"/>
          <p:cNvSpPr txBox="1">
            <a:spLocks noGrp="1"/>
          </p:cNvSpPr>
          <p:nvPr>
            <p:ph type="body" idx="2"/>
          </p:nvPr>
        </p:nvSpPr>
        <p:spPr>
          <a:xfrm>
            <a:off x="875167" y="2349533"/>
            <a:ext cx="7301600" cy="2632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13" name="Google Shape;213;p23"/>
          <p:cNvSpPr txBox="1">
            <a:spLocks noGrp="1"/>
          </p:cNvSpPr>
          <p:nvPr>
            <p:ph type="title"/>
          </p:nvPr>
        </p:nvSpPr>
        <p:spPr>
          <a:xfrm>
            <a:off x="875167" y="1273167"/>
            <a:ext cx="6859200" cy="101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44241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Candara"/>
              <a:buNone/>
              <a:defRPr>
                <a:latin typeface="Candara"/>
                <a:ea typeface="Candara"/>
                <a:cs typeface="Candara"/>
                <a:sym typeface="Candar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Font typeface="Open Sans"/>
              <a:buChar char="●"/>
              <a:defRPr>
                <a:latin typeface="Open Sans"/>
                <a:ea typeface="Open Sans"/>
                <a:cs typeface="Open Sans"/>
                <a:sym typeface="Open Sans"/>
              </a:defRPr>
            </a:lvl1pPr>
            <a:lvl2pPr marL="1219170" lvl="1" indent="-423323" rtl="0">
              <a:spcBef>
                <a:spcPts val="0"/>
              </a:spcBef>
              <a:spcAft>
                <a:spcPts val="0"/>
              </a:spcAft>
              <a:buSzPts val="1400"/>
              <a:buFont typeface="Open Sans"/>
              <a:buChar char="○"/>
              <a:defRPr>
                <a:latin typeface="Open Sans"/>
                <a:ea typeface="Open Sans"/>
                <a:cs typeface="Open Sans"/>
                <a:sym typeface="Open Sans"/>
              </a:defRPr>
            </a:lvl2pPr>
            <a:lvl3pPr marL="1828754" lvl="2" indent="-423323" rtl="0">
              <a:spcBef>
                <a:spcPts val="0"/>
              </a:spcBef>
              <a:spcAft>
                <a:spcPts val="0"/>
              </a:spcAft>
              <a:buSzPts val="1400"/>
              <a:buFont typeface="Open Sans"/>
              <a:buChar char="■"/>
              <a:defRPr>
                <a:latin typeface="Open Sans"/>
                <a:ea typeface="Open Sans"/>
                <a:cs typeface="Open Sans"/>
                <a:sym typeface="Open Sans"/>
              </a:defRPr>
            </a:lvl3pPr>
            <a:lvl4pPr marL="2438339" lvl="3" indent="-423323" rtl="0">
              <a:spcBef>
                <a:spcPts val="0"/>
              </a:spcBef>
              <a:spcAft>
                <a:spcPts val="0"/>
              </a:spcAft>
              <a:buSzPts val="1400"/>
              <a:buFont typeface="Open Sans"/>
              <a:buChar char="●"/>
              <a:defRPr>
                <a:latin typeface="Open Sans"/>
                <a:ea typeface="Open Sans"/>
                <a:cs typeface="Open Sans"/>
                <a:sym typeface="Open Sans"/>
              </a:defRPr>
            </a:lvl4pPr>
            <a:lvl5pPr marL="3047924" lvl="4" indent="-423323" rtl="0">
              <a:spcBef>
                <a:spcPts val="0"/>
              </a:spcBef>
              <a:spcAft>
                <a:spcPts val="0"/>
              </a:spcAft>
              <a:buSzPts val="1400"/>
              <a:buFont typeface="Open Sans"/>
              <a:buChar char="○"/>
              <a:defRPr>
                <a:latin typeface="Open Sans"/>
                <a:ea typeface="Open Sans"/>
                <a:cs typeface="Open Sans"/>
                <a:sym typeface="Open Sans"/>
              </a:defRPr>
            </a:lvl5pPr>
            <a:lvl6pPr marL="3657509" lvl="5" indent="-423323" rtl="0">
              <a:spcBef>
                <a:spcPts val="0"/>
              </a:spcBef>
              <a:spcAft>
                <a:spcPts val="0"/>
              </a:spcAft>
              <a:buSzPts val="1400"/>
              <a:buFont typeface="Open Sans"/>
              <a:buChar char="■"/>
              <a:defRPr>
                <a:latin typeface="Open Sans"/>
                <a:ea typeface="Open Sans"/>
                <a:cs typeface="Open Sans"/>
                <a:sym typeface="Open Sans"/>
              </a:defRPr>
            </a:lvl6pPr>
            <a:lvl7pPr marL="4267093" lvl="6" indent="-423323" rtl="0">
              <a:spcBef>
                <a:spcPts val="0"/>
              </a:spcBef>
              <a:spcAft>
                <a:spcPts val="0"/>
              </a:spcAft>
              <a:buSzPts val="1400"/>
              <a:buFont typeface="Open Sans"/>
              <a:buChar char="●"/>
              <a:defRPr>
                <a:latin typeface="Open Sans"/>
                <a:ea typeface="Open Sans"/>
                <a:cs typeface="Open Sans"/>
                <a:sym typeface="Open Sans"/>
              </a:defRPr>
            </a:lvl7pPr>
            <a:lvl8pPr marL="4876678" lvl="7" indent="-423323" rtl="0">
              <a:spcBef>
                <a:spcPts val="0"/>
              </a:spcBef>
              <a:spcAft>
                <a:spcPts val="0"/>
              </a:spcAft>
              <a:buSzPts val="1400"/>
              <a:buFont typeface="Open Sans"/>
              <a:buChar char="○"/>
              <a:defRPr>
                <a:latin typeface="Open Sans"/>
                <a:ea typeface="Open Sans"/>
                <a:cs typeface="Open Sans"/>
                <a:sym typeface="Open Sans"/>
              </a:defRPr>
            </a:lvl8pPr>
            <a:lvl9pPr marL="5486263" lvl="8" indent="-423323"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63" name="Google Shape;63;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64" name="Google Shape;64;p15"/>
          <p:cNvPicPr preferRelativeResize="0"/>
          <p:nvPr/>
        </p:nvPicPr>
        <p:blipFill>
          <a:blip r:embed="rId2">
            <a:alphaModFix/>
          </a:blip>
          <a:stretch>
            <a:fillRect/>
          </a:stretch>
        </p:blipFill>
        <p:spPr>
          <a:xfrm>
            <a:off x="0" y="5843401"/>
            <a:ext cx="2491432" cy="1014601"/>
          </a:xfrm>
          <a:prstGeom prst="rect">
            <a:avLst/>
          </a:prstGeom>
          <a:noFill/>
          <a:ln>
            <a:noFill/>
          </a:ln>
        </p:spPr>
      </p:pic>
    </p:spTree>
    <p:extLst>
      <p:ext uri="{BB962C8B-B14F-4D97-AF65-F5344CB8AC3E}">
        <p14:creationId xmlns:p14="http://schemas.microsoft.com/office/powerpoint/2010/main" val="2959342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415600" y="593367"/>
            <a:ext cx="113608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600"/>
              <a:buNone/>
              <a:defRPr/>
            </a:lvl1pPr>
            <a:lvl2pPr lvl="1" algn="l">
              <a:lnSpc>
                <a:spcPct val="100000"/>
              </a:lnSpc>
              <a:spcBef>
                <a:spcPts val="4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24"/>
          <p:cNvSpPr txBox="1">
            <a:spLocks noGrp="1"/>
          </p:cNvSpPr>
          <p:nvPr>
            <p:ph type="body" idx="1"/>
          </p:nvPr>
        </p:nvSpPr>
        <p:spPr>
          <a:xfrm>
            <a:off x="415600" y="1536633"/>
            <a:ext cx="11360800" cy="4555200"/>
          </a:xfrm>
          <a:prstGeom prst="rect">
            <a:avLst/>
          </a:prstGeom>
          <a:noFill/>
          <a:ln>
            <a:noFill/>
          </a:ln>
        </p:spPr>
        <p:txBody>
          <a:bodyPr spcFirstLastPara="1" wrap="square" lIns="0" tIns="0" rIns="0" bIns="0" anchor="t" anchorCtr="0">
            <a:noAutofit/>
          </a:bodyPr>
          <a:lstStyle>
            <a:lvl1pPr marL="609585" lvl="0" indent="-457189" algn="l">
              <a:lnSpc>
                <a:spcPct val="90000"/>
              </a:lnSpc>
              <a:spcBef>
                <a:spcPts val="0"/>
              </a:spcBef>
              <a:spcAft>
                <a:spcPts val="0"/>
              </a:spcAft>
              <a:buSzPts val="1800"/>
              <a:buChar char="●"/>
              <a:defRPr/>
            </a:lvl1pPr>
            <a:lvl2pPr marL="1219170" lvl="1" indent="-457189" algn="l">
              <a:lnSpc>
                <a:spcPct val="90000"/>
              </a:lnSpc>
              <a:spcBef>
                <a:spcPts val="800"/>
              </a:spcBef>
              <a:spcAft>
                <a:spcPts val="0"/>
              </a:spcAft>
              <a:buSzPts val="1800"/>
              <a:buChar char="○"/>
              <a:defRPr/>
            </a:lvl2pPr>
            <a:lvl3pPr marL="1828754" lvl="2" indent="-457189" algn="l">
              <a:lnSpc>
                <a:spcPct val="95000"/>
              </a:lnSpc>
              <a:spcBef>
                <a:spcPts val="400"/>
              </a:spcBef>
              <a:spcAft>
                <a:spcPts val="0"/>
              </a:spcAft>
              <a:buSzPts val="1800"/>
              <a:buChar char="■"/>
              <a:defRPr/>
            </a:lvl3pPr>
            <a:lvl4pPr marL="2438339" lvl="3" indent="-457189" algn="l">
              <a:lnSpc>
                <a:spcPct val="95000"/>
              </a:lnSpc>
              <a:spcBef>
                <a:spcPts val="1067"/>
              </a:spcBef>
              <a:spcAft>
                <a:spcPts val="0"/>
              </a:spcAft>
              <a:buSzPts val="1800"/>
              <a:buChar char="●"/>
              <a:defRPr/>
            </a:lvl4pPr>
            <a:lvl5pPr marL="3047924" lvl="4" indent="-457189" algn="l">
              <a:lnSpc>
                <a:spcPct val="95000"/>
              </a:lnSpc>
              <a:spcBef>
                <a:spcPts val="1067"/>
              </a:spcBef>
              <a:spcAft>
                <a:spcPts val="0"/>
              </a:spcAft>
              <a:buSzPts val="1800"/>
              <a:buChar char="○"/>
              <a:defRPr/>
            </a:lvl5pPr>
            <a:lvl6pPr marL="3657509" lvl="5" indent="-457189" algn="l">
              <a:lnSpc>
                <a:spcPct val="95000"/>
              </a:lnSpc>
              <a:spcBef>
                <a:spcPts val="1067"/>
              </a:spcBef>
              <a:spcAft>
                <a:spcPts val="0"/>
              </a:spcAft>
              <a:buSzPts val="1800"/>
              <a:buChar char="■"/>
              <a:defRPr/>
            </a:lvl6pPr>
            <a:lvl7pPr marL="4267093" lvl="6" indent="-457189" algn="l">
              <a:lnSpc>
                <a:spcPct val="95000"/>
              </a:lnSpc>
              <a:spcBef>
                <a:spcPts val="1067"/>
              </a:spcBef>
              <a:spcAft>
                <a:spcPts val="0"/>
              </a:spcAft>
              <a:buSzPts val="1800"/>
              <a:buChar char="●"/>
              <a:defRPr/>
            </a:lvl7pPr>
            <a:lvl8pPr marL="4876678" lvl="7" indent="-457189" algn="l">
              <a:lnSpc>
                <a:spcPct val="95000"/>
              </a:lnSpc>
              <a:spcBef>
                <a:spcPts val="1067"/>
              </a:spcBef>
              <a:spcAft>
                <a:spcPts val="0"/>
              </a:spcAft>
              <a:buSzPts val="1800"/>
              <a:buChar char="○"/>
              <a:defRPr/>
            </a:lvl8pPr>
            <a:lvl9pPr marL="5486263" lvl="8" indent="-457189" algn="l">
              <a:lnSpc>
                <a:spcPct val="95000"/>
              </a:lnSpc>
              <a:spcBef>
                <a:spcPts val="1067"/>
              </a:spcBef>
              <a:spcAft>
                <a:spcPts val="1067"/>
              </a:spcAft>
              <a:buSzPts val="1800"/>
              <a:buChar char="■"/>
              <a:defRPr/>
            </a:lvl9pPr>
          </a:lstStyle>
          <a:p>
            <a:endParaRPr/>
          </a:p>
        </p:txBody>
      </p:sp>
      <p:sp>
        <p:nvSpPr>
          <p:cNvPr id="217" name="Google Shape;217;p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177769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R SIDE IMAGE - 1 COLUMN 1">
  <p:cSld name="R SIDE IMAGE - 1 COLUMN 1">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878933" y="1179933"/>
            <a:ext cx="31756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220" name="Google Shape;220;p25"/>
          <p:cNvSpPr txBox="1">
            <a:spLocks noGrp="1"/>
          </p:cNvSpPr>
          <p:nvPr>
            <p:ph type="body" idx="1"/>
          </p:nvPr>
        </p:nvSpPr>
        <p:spPr>
          <a:xfrm>
            <a:off x="878667" y="2090733"/>
            <a:ext cx="3175600" cy="3260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21" name="Google Shape;221;p25"/>
          <p:cNvSpPr txBox="1">
            <a:spLocks noGrp="1"/>
          </p:cNvSpPr>
          <p:nvPr>
            <p:ph type="subTitle" idx="2"/>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17440394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22"/>
        <p:cNvGrpSpPr/>
        <p:nvPr/>
      </p:nvGrpSpPr>
      <p:grpSpPr>
        <a:xfrm>
          <a:off x="0" y="0"/>
          <a:ext cx="0" cy="0"/>
          <a:chOff x="0" y="0"/>
          <a:chExt cx="0" cy="0"/>
        </a:xfrm>
      </p:grpSpPr>
      <p:pic>
        <p:nvPicPr>
          <p:cNvPr id="223" name="Google Shape;223;p27"/>
          <p:cNvPicPr preferRelativeResize="0"/>
          <p:nvPr/>
        </p:nvPicPr>
        <p:blipFill rotWithShape="1">
          <a:blip r:embed="rId2">
            <a:alphaModFix/>
          </a:blip>
          <a:srcRect l="1654" t="11638" r="42805" b="33695"/>
          <a:stretch/>
        </p:blipFill>
        <p:spPr>
          <a:xfrm>
            <a:off x="1" y="0"/>
            <a:ext cx="12192004" cy="5965765"/>
          </a:xfrm>
          <a:prstGeom prst="rect">
            <a:avLst/>
          </a:prstGeom>
          <a:noFill/>
          <a:ln>
            <a:noFill/>
          </a:ln>
        </p:spPr>
      </p:pic>
      <p:sp>
        <p:nvSpPr>
          <p:cNvPr id="224" name="Google Shape;224;p27"/>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225" name="Google Shape;225;p27"/>
          <p:cNvSpPr txBox="1">
            <a:spLocks noGrp="1"/>
          </p:cNvSpPr>
          <p:nvPr>
            <p:ph type="title"/>
          </p:nvPr>
        </p:nvSpPr>
        <p:spPr>
          <a:xfrm>
            <a:off x="1131867" y="1529567"/>
            <a:ext cx="6859200" cy="101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algn="l">
              <a:lnSpc>
                <a:spcPct val="100000"/>
              </a:lnSpc>
              <a:spcBef>
                <a:spcPts val="4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27"/>
          <p:cNvSpPr txBox="1"/>
          <p:nvPr/>
        </p:nvSpPr>
        <p:spPr>
          <a:xfrm>
            <a:off x="1020233" y="2592634"/>
            <a:ext cx="3062800" cy="2873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 name="Google Shape;227;p27"/>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600" b="1" i="0" u="none" strike="noStrike" cap="none">
                <a:solidFill>
                  <a:schemeClr val="lt1"/>
                </a:solidFill>
                <a:latin typeface="Calibri"/>
                <a:ea typeface="Calibri"/>
                <a:cs typeface="Calibri"/>
                <a:sym typeface="Calibri"/>
              </a:rPr>
              <a:t>PRESENTED BY</a:t>
            </a:r>
            <a:endParaRPr sz="1600" b="1" i="0" u="none" strike="noStrike" cap="none">
              <a:solidFill>
                <a:schemeClr val="lt1"/>
              </a:solidFill>
              <a:latin typeface="Calibri"/>
              <a:ea typeface="Calibri"/>
              <a:cs typeface="Calibri"/>
              <a:sym typeface="Calibri"/>
            </a:endParaRPr>
          </a:p>
        </p:txBody>
      </p:sp>
      <p:sp>
        <p:nvSpPr>
          <p:cNvPr id="228" name="Google Shape;228;p27"/>
          <p:cNvSpPr txBox="1">
            <a:spLocks noGrp="1"/>
          </p:cNvSpPr>
          <p:nvPr>
            <p:ph type="subTitle" idx="1"/>
          </p:nvPr>
        </p:nvSpPr>
        <p:spPr>
          <a:xfrm>
            <a:off x="1131867" y="2635767"/>
            <a:ext cx="6566000" cy="469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algn="l">
              <a:lnSpc>
                <a:spcPct val="90000"/>
              </a:lnSpc>
              <a:spcBef>
                <a:spcPts val="0"/>
              </a:spcBef>
              <a:spcAft>
                <a:spcPts val="0"/>
              </a:spcAft>
              <a:buSzPts val="2000"/>
              <a:buFont typeface="Calibri"/>
              <a:buNone/>
              <a:defRPr sz="2667">
                <a:latin typeface="Calibri"/>
                <a:ea typeface="Calibri"/>
                <a:cs typeface="Calibri"/>
                <a:sym typeface="Calibri"/>
              </a:defRPr>
            </a:lvl2pPr>
            <a:lvl3pPr lvl="2" algn="l">
              <a:lnSpc>
                <a:spcPct val="95000"/>
              </a:lnSpc>
              <a:spcBef>
                <a:spcPts val="0"/>
              </a:spcBef>
              <a:spcAft>
                <a:spcPts val="0"/>
              </a:spcAft>
              <a:buSzPts val="2000"/>
              <a:buFont typeface="Calibri"/>
              <a:buNone/>
              <a:defRPr sz="2667">
                <a:latin typeface="Calibri"/>
                <a:ea typeface="Calibri"/>
                <a:cs typeface="Calibri"/>
                <a:sym typeface="Calibri"/>
              </a:defRPr>
            </a:lvl3pPr>
            <a:lvl4pPr lvl="3" algn="l">
              <a:lnSpc>
                <a:spcPct val="95000"/>
              </a:lnSpc>
              <a:spcBef>
                <a:spcPts val="0"/>
              </a:spcBef>
              <a:spcAft>
                <a:spcPts val="0"/>
              </a:spcAft>
              <a:buSzPts val="2000"/>
              <a:buFont typeface="Calibri"/>
              <a:buNone/>
              <a:defRPr sz="2667">
                <a:latin typeface="Calibri"/>
                <a:ea typeface="Calibri"/>
                <a:cs typeface="Calibri"/>
                <a:sym typeface="Calibri"/>
              </a:defRPr>
            </a:lvl4pPr>
            <a:lvl5pPr lvl="4" algn="l">
              <a:lnSpc>
                <a:spcPct val="95000"/>
              </a:lnSpc>
              <a:spcBef>
                <a:spcPts val="0"/>
              </a:spcBef>
              <a:spcAft>
                <a:spcPts val="0"/>
              </a:spcAft>
              <a:buSzPts val="2000"/>
              <a:buFont typeface="Calibri"/>
              <a:buNone/>
              <a:defRPr sz="2667">
                <a:latin typeface="Calibri"/>
                <a:ea typeface="Calibri"/>
                <a:cs typeface="Calibri"/>
                <a:sym typeface="Calibri"/>
              </a:defRPr>
            </a:lvl5pPr>
            <a:lvl6pPr lvl="5" algn="l">
              <a:lnSpc>
                <a:spcPct val="95000"/>
              </a:lnSpc>
              <a:spcBef>
                <a:spcPts val="0"/>
              </a:spcBef>
              <a:spcAft>
                <a:spcPts val="0"/>
              </a:spcAft>
              <a:buSzPts val="2000"/>
              <a:buFont typeface="Calibri"/>
              <a:buNone/>
              <a:defRPr sz="2667">
                <a:latin typeface="Calibri"/>
                <a:ea typeface="Calibri"/>
                <a:cs typeface="Calibri"/>
                <a:sym typeface="Calibri"/>
              </a:defRPr>
            </a:lvl6pPr>
            <a:lvl7pPr lvl="6" algn="l">
              <a:lnSpc>
                <a:spcPct val="95000"/>
              </a:lnSpc>
              <a:spcBef>
                <a:spcPts val="0"/>
              </a:spcBef>
              <a:spcAft>
                <a:spcPts val="0"/>
              </a:spcAft>
              <a:buSzPts val="2000"/>
              <a:buFont typeface="Calibri"/>
              <a:buNone/>
              <a:defRPr sz="2667">
                <a:latin typeface="Calibri"/>
                <a:ea typeface="Calibri"/>
                <a:cs typeface="Calibri"/>
                <a:sym typeface="Calibri"/>
              </a:defRPr>
            </a:lvl7pPr>
            <a:lvl8pPr lvl="7" algn="l">
              <a:lnSpc>
                <a:spcPct val="95000"/>
              </a:lnSpc>
              <a:spcBef>
                <a:spcPts val="0"/>
              </a:spcBef>
              <a:spcAft>
                <a:spcPts val="0"/>
              </a:spcAft>
              <a:buSzPts val="2000"/>
              <a:buFont typeface="Calibri"/>
              <a:buNone/>
              <a:defRPr sz="2667">
                <a:latin typeface="Calibri"/>
                <a:ea typeface="Calibri"/>
                <a:cs typeface="Calibri"/>
                <a:sym typeface="Calibri"/>
              </a:defRPr>
            </a:lvl8pPr>
            <a:lvl9pPr lvl="8" algn="l">
              <a:lnSpc>
                <a:spcPct val="95000"/>
              </a:lnSpc>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229" name="Google Shape;229;p27"/>
          <p:cNvSpPr txBox="1">
            <a:spLocks noGrp="1"/>
          </p:cNvSpPr>
          <p:nvPr>
            <p:ph type="body" idx="2"/>
          </p:nvPr>
        </p:nvSpPr>
        <p:spPr>
          <a:xfrm>
            <a:off x="3002767" y="4015633"/>
            <a:ext cx="5507200" cy="695600"/>
          </a:xfrm>
          <a:prstGeom prst="rect">
            <a:avLst/>
          </a:prstGeom>
          <a:noFill/>
          <a:ln>
            <a:noFill/>
          </a:ln>
        </p:spPr>
        <p:txBody>
          <a:bodyPr spcFirstLastPara="1" wrap="square" lIns="0" tIns="0" rIns="0" bIns="0" anchor="t" anchorCtr="0">
            <a:noAutofit/>
          </a:bodyPr>
          <a:lstStyle>
            <a:lvl1pPr marL="609585" lvl="0" indent="-406390" algn="l">
              <a:lnSpc>
                <a:spcPct val="90000"/>
              </a:lnSpc>
              <a:spcBef>
                <a:spcPts val="0"/>
              </a:spcBef>
              <a:spcAft>
                <a:spcPts val="0"/>
              </a:spcAft>
              <a:buClr>
                <a:schemeClr val="lt1"/>
              </a:buClr>
              <a:buSzPts val="1200"/>
              <a:buChar char="●"/>
              <a:defRPr sz="1600" b="0">
                <a:solidFill>
                  <a:schemeClr val="lt1"/>
                </a:solidFill>
              </a:defRPr>
            </a:lvl1pPr>
            <a:lvl2pPr marL="1219170" lvl="1" indent="-406390" algn="l">
              <a:lnSpc>
                <a:spcPct val="90000"/>
              </a:lnSpc>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algn="l">
              <a:lnSpc>
                <a:spcPct val="95000"/>
              </a:lnSpc>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algn="l">
              <a:lnSpc>
                <a:spcPct val="95000"/>
              </a:lnSpc>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230" name="Google Shape;230;p27"/>
          <p:cNvCxnSpPr/>
          <p:nvPr/>
        </p:nvCxnSpPr>
        <p:spPr>
          <a:xfrm>
            <a:off x="2631867" y="3709900"/>
            <a:ext cx="0" cy="658000"/>
          </a:xfrm>
          <a:prstGeom prst="straightConnector1">
            <a:avLst/>
          </a:prstGeom>
          <a:noFill/>
          <a:ln w="9525" cap="flat" cmpd="sng">
            <a:solidFill>
              <a:schemeClr val="lt1"/>
            </a:solidFill>
            <a:prstDash val="solid"/>
            <a:round/>
            <a:headEnd type="none" w="sm" len="sm"/>
            <a:tailEnd type="none" w="sm" len="sm"/>
          </a:ln>
        </p:spPr>
      </p:cxnSp>
      <p:sp>
        <p:nvSpPr>
          <p:cNvPr id="231" name="Google Shape;231;p27"/>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32" name="Google Shape;232;p27"/>
          <p:cNvGrpSpPr/>
          <p:nvPr/>
        </p:nvGrpSpPr>
        <p:grpSpPr>
          <a:xfrm>
            <a:off x="8106600" y="2349534"/>
            <a:ext cx="125600" cy="613700"/>
            <a:chOff x="6193700" y="1865950"/>
            <a:chExt cx="94200" cy="460275"/>
          </a:xfrm>
        </p:grpSpPr>
        <p:sp>
          <p:nvSpPr>
            <p:cNvPr id="233" name="Google Shape;233;p27"/>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234" name="Google Shape;234;p27"/>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235" name="Google Shape;235;p27"/>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236" name="Google Shape;236;p27"/>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7729757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SLIDE with Partners">
  <p:cSld name="TITLE SLIDE with Partners">
    <p:spTree>
      <p:nvGrpSpPr>
        <p:cNvPr id="1" name="Shape 237"/>
        <p:cNvGrpSpPr/>
        <p:nvPr/>
      </p:nvGrpSpPr>
      <p:grpSpPr>
        <a:xfrm>
          <a:off x="0" y="0"/>
          <a:ext cx="0" cy="0"/>
          <a:chOff x="0" y="0"/>
          <a:chExt cx="0" cy="0"/>
        </a:xfrm>
      </p:grpSpPr>
      <p:pic>
        <p:nvPicPr>
          <p:cNvPr id="238" name="Google Shape;238;p28"/>
          <p:cNvPicPr preferRelativeResize="0"/>
          <p:nvPr/>
        </p:nvPicPr>
        <p:blipFill rotWithShape="1">
          <a:blip r:embed="rId2">
            <a:alphaModFix/>
          </a:blip>
          <a:srcRect l="1654" t="11634" r="42805" b="36991"/>
          <a:stretch/>
        </p:blipFill>
        <p:spPr>
          <a:xfrm>
            <a:off x="1" y="0"/>
            <a:ext cx="12192004" cy="5606267"/>
          </a:xfrm>
          <a:prstGeom prst="rect">
            <a:avLst/>
          </a:prstGeom>
          <a:noFill/>
          <a:ln>
            <a:noFill/>
          </a:ln>
        </p:spPr>
      </p:pic>
      <p:sp>
        <p:nvSpPr>
          <p:cNvPr id="239" name="Google Shape;239;p28"/>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chemeClr val="lt1"/>
                </a:solidFill>
                <a:latin typeface="Arial"/>
                <a:ea typeface="Arial"/>
                <a:cs typeface="Arial"/>
                <a:sym typeface="Arial"/>
              </a:rPr>
              <a:t>    </a:t>
            </a:r>
            <a:endParaRPr sz="1867" b="0" i="0" u="none" strike="noStrike" cap="none">
              <a:solidFill>
                <a:schemeClr val="lt1"/>
              </a:solidFill>
              <a:latin typeface="Arial"/>
              <a:ea typeface="Arial"/>
              <a:cs typeface="Arial"/>
              <a:sym typeface="Arial"/>
            </a:endParaRPr>
          </a:p>
        </p:txBody>
      </p:sp>
      <p:sp>
        <p:nvSpPr>
          <p:cNvPr id="240" name="Google Shape;240;p28"/>
          <p:cNvSpPr txBox="1"/>
          <p:nvPr/>
        </p:nvSpPr>
        <p:spPr>
          <a:xfrm>
            <a:off x="1020233" y="2592634"/>
            <a:ext cx="3062800" cy="2873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41" name="Google Shape;241;p28"/>
          <p:cNvGrpSpPr/>
          <p:nvPr/>
        </p:nvGrpSpPr>
        <p:grpSpPr>
          <a:xfrm>
            <a:off x="8106600" y="2349534"/>
            <a:ext cx="125600" cy="613700"/>
            <a:chOff x="6193700" y="1865950"/>
            <a:chExt cx="94200" cy="460275"/>
          </a:xfrm>
        </p:grpSpPr>
        <p:sp>
          <p:nvSpPr>
            <p:cNvPr id="242" name="Google Shape;242;p28"/>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243" name="Google Shape;243;p28"/>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244" name="Google Shape;244;p28"/>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245" name="Google Shape;245;p28"/>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grpSp>
      <p:sp>
        <p:nvSpPr>
          <p:cNvPr id="246" name="Google Shape;246;p28"/>
          <p:cNvSpPr txBox="1">
            <a:spLocks noGrp="1"/>
          </p:cNvSpPr>
          <p:nvPr>
            <p:ph type="title"/>
          </p:nvPr>
        </p:nvSpPr>
        <p:spPr>
          <a:xfrm>
            <a:off x="1096367" y="1529567"/>
            <a:ext cx="6859200" cy="101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algn="l">
              <a:lnSpc>
                <a:spcPct val="100000"/>
              </a:lnSpc>
              <a:spcBef>
                <a:spcPts val="400"/>
              </a:spcBef>
              <a:spcAft>
                <a:spcPts val="0"/>
              </a:spcAft>
              <a:buClr>
                <a:schemeClr val="dk2"/>
              </a:buClr>
              <a:buSzPts val="1400"/>
              <a:buNone/>
              <a:defRPr>
                <a:solidFill>
                  <a:schemeClr val="dk2"/>
                </a:solidFill>
              </a:defRPr>
            </a:lvl2pPr>
            <a:lvl3pPr lvl="2" algn="l">
              <a:lnSpc>
                <a:spcPct val="100000"/>
              </a:lnSpc>
              <a:spcBef>
                <a:spcPts val="0"/>
              </a:spcBef>
              <a:spcAft>
                <a:spcPts val="0"/>
              </a:spcAft>
              <a:buClr>
                <a:schemeClr val="dk2"/>
              </a:buClr>
              <a:buSzPts val="1400"/>
              <a:buNone/>
              <a:defRPr>
                <a:solidFill>
                  <a:schemeClr val="dk2"/>
                </a:solidFill>
              </a:defRPr>
            </a:lvl3pPr>
            <a:lvl4pPr lvl="3" algn="l">
              <a:lnSpc>
                <a:spcPct val="100000"/>
              </a:lnSpc>
              <a:spcBef>
                <a:spcPts val="0"/>
              </a:spcBef>
              <a:spcAft>
                <a:spcPts val="0"/>
              </a:spcAft>
              <a:buClr>
                <a:schemeClr val="dk2"/>
              </a:buClr>
              <a:buSzPts val="1400"/>
              <a:buNone/>
              <a:defRPr>
                <a:solidFill>
                  <a:schemeClr val="dk2"/>
                </a:solidFill>
              </a:defRPr>
            </a:lvl4pPr>
            <a:lvl5pPr lvl="4" algn="l">
              <a:lnSpc>
                <a:spcPct val="100000"/>
              </a:lnSpc>
              <a:spcBef>
                <a:spcPts val="0"/>
              </a:spcBef>
              <a:spcAft>
                <a:spcPts val="0"/>
              </a:spcAft>
              <a:buClr>
                <a:schemeClr val="dk2"/>
              </a:buClr>
              <a:buSzPts val="1400"/>
              <a:buNone/>
              <a:defRPr>
                <a:solidFill>
                  <a:schemeClr val="dk2"/>
                </a:solidFill>
              </a:defRPr>
            </a:lvl5pPr>
            <a:lvl6pPr lvl="5" algn="l">
              <a:lnSpc>
                <a:spcPct val="100000"/>
              </a:lnSpc>
              <a:spcBef>
                <a:spcPts val="0"/>
              </a:spcBef>
              <a:spcAft>
                <a:spcPts val="0"/>
              </a:spcAft>
              <a:buClr>
                <a:schemeClr val="dk2"/>
              </a:buClr>
              <a:buSzPts val="1400"/>
              <a:buNone/>
              <a:defRPr>
                <a:solidFill>
                  <a:schemeClr val="dk2"/>
                </a:solidFill>
              </a:defRPr>
            </a:lvl6pPr>
            <a:lvl7pPr lvl="6" algn="l">
              <a:lnSpc>
                <a:spcPct val="100000"/>
              </a:lnSpc>
              <a:spcBef>
                <a:spcPts val="0"/>
              </a:spcBef>
              <a:spcAft>
                <a:spcPts val="0"/>
              </a:spcAft>
              <a:buClr>
                <a:schemeClr val="dk2"/>
              </a:buClr>
              <a:buSzPts val="1400"/>
              <a:buNone/>
              <a:defRPr>
                <a:solidFill>
                  <a:schemeClr val="dk2"/>
                </a:solidFill>
              </a:defRPr>
            </a:lvl7pPr>
            <a:lvl8pPr lvl="7" algn="l">
              <a:lnSpc>
                <a:spcPct val="100000"/>
              </a:lnSpc>
              <a:spcBef>
                <a:spcPts val="0"/>
              </a:spcBef>
              <a:spcAft>
                <a:spcPts val="0"/>
              </a:spcAft>
              <a:buClr>
                <a:schemeClr val="dk2"/>
              </a:buClr>
              <a:buSzPts val="1400"/>
              <a:buNone/>
              <a:defRPr>
                <a:solidFill>
                  <a:schemeClr val="dk2"/>
                </a:solidFill>
              </a:defRPr>
            </a:lvl8pPr>
            <a:lvl9pPr lvl="8" algn="l">
              <a:lnSpc>
                <a:spcPct val="100000"/>
              </a:lnSpc>
              <a:spcBef>
                <a:spcPts val="0"/>
              </a:spcBef>
              <a:spcAft>
                <a:spcPts val="0"/>
              </a:spcAft>
              <a:buClr>
                <a:schemeClr val="dk2"/>
              </a:buClr>
              <a:buSzPts val="1400"/>
              <a:buNone/>
              <a:defRPr>
                <a:solidFill>
                  <a:schemeClr val="dk2"/>
                </a:solidFill>
              </a:defRPr>
            </a:lvl9pPr>
          </a:lstStyle>
          <a:p>
            <a:endParaRPr/>
          </a:p>
        </p:txBody>
      </p:sp>
      <p:sp>
        <p:nvSpPr>
          <p:cNvPr id="247" name="Google Shape;247;p28"/>
          <p:cNvSpPr txBox="1">
            <a:spLocks noGrp="1"/>
          </p:cNvSpPr>
          <p:nvPr>
            <p:ph type="subTitle" idx="1"/>
          </p:nvPr>
        </p:nvSpPr>
        <p:spPr>
          <a:xfrm>
            <a:off x="1131867" y="2635767"/>
            <a:ext cx="6566000" cy="469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algn="l">
              <a:lnSpc>
                <a:spcPct val="90000"/>
              </a:lnSpc>
              <a:spcBef>
                <a:spcPts val="0"/>
              </a:spcBef>
              <a:spcAft>
                <a:spcPts val="0"/>
              </a:spcAft>
              <a:buSzPts val="2000"/>
              <a:buFont typeface="Calibri"/>
              <a:buNone/>
              <a:defRPr sz="2667">
                <a:latin typeface="Calibri"/>
                <a:ea typeface="Calibri"/>
                <a:cs typeface="Calibri"/>
                <a:sym typeface="Calibri"/>
              </a:defRPr>
            </a:lvl2pPr>
            <a:lvl3pPr lvl="2" algn="l">
              <a:lnSpc>
                <a:spcPct val="95000"/>
              </a:lnSpc>
              <a:spcBef>
                <a:spcPts val="0"/>
              </a:spcBef>
              <a:spcAft>
                <a:spcPts val="0"/>
              </a:spcAft>
              <a:buSzPts val="2000"/>
              <a:buFont typeface="Calibri"/>
              <a:buNone/>
              <a:defRPr sz="2667">
                <a:latin typeface="Calibri"/>
                <a:ea typeface="Calibri"/>
                <a:cs typeface="Calibri"/>
                <a:sym typeface="Calibri"/>
              </a:defRPr>
            </a:lvl3pPr>
            <a:lvl4pPr lvl="3" algn="l">
              <a:lnSpc>
                <a:spcPct val="95000"/>
              </a:lnSpc>
              <a:spcBef>
                <a:spcPts val="0"/>
              </a:spcBef>
              <a:spcAft>
                <a:spcPts val="0"/>
              </a:spcAft>
              <a:buSzPts val="2000"/>
              <a:buFont typeface="Calibri"/>
              <a:buNone/>
              <a:defRPr sz="2667">
                <a:latin typeface="Calibri"/>
                <a:ea typeface="Calibri"/>
                <a:cs typeface="Calibri"/>
                <a:sym typeface="Calibri"/>
              </a:defRPr>
            </a:lvl4pPr>
            <a:lvl5pPr lvl="4" algn="l">
              <a:lnSpc>
                <a:spcPct val="95000"/>
              </a:lnSpc>
              <a:spcBef>
                <a:spcPts val="0"/>
              </a:spcBef>
              <a:spcAft>
                <a:spcPts val="0"/>
              </a:spcAft>
              <a:buSzPts val="2000"/>
              <a:buFont typeface="Calibri"/>
              <a:buNone/>
              <a:defRPr sz="2667">
                <a:latin typeface="Calibri"/>
                <a:ea typeface="Calibri"/>
                <a:cs typeface="Calibri"/>
                <a:sym typeface="Calibri"/>
              </a:defRPr>
            </a:lvl5pPr>
            <a:lvl6pPr lvl="5" algn="l">
              <a:lnSpc>
                <a:spcPct val="95000"/>
              </a:lnSpc>
              <a:spcBef>
                <a:spcPts val="0"/>
              </a:spcBef>
              <a:spcAft>
                <a:spcPts val="0"/>
              </a:spcAft>
              <a:buSzPts val="2000"/>
              <a:buFont typeface="Calibri"/>
              <a:buNone/>
              <a:defRPr sz="2667">
                <a:latin typeface="Calibri"/>
                <a:ea typeface="Calibri"/>
                <a:cs typeface="Calibri"/>
                <a:sym typeface="Calibri"/>
              </a:defRPr>
            </a:lvl6pPr>
            <a:lvl7pPr lvl="6" algn="l">
              <a:lnSpc>
                <a:spcPct val="95000"/>
              </a:lnSpc>
              <a:spcBef>
                <a:spcPts val="0"/>
              </a:spcBef>
              <a:spcAft>
                <a:spcPts val="0"/>
              </a:spcAft>
              <a:buSzPts val="2000"/>
              <a:buFont typeface="Calibri"/>
              <a:buNone/>
              <a:defRPr sz="2667">
                <a:latin typeface="Calibri"/>
                <a:ea typeface="Calibri"/>
                <a:cs typeface="Calibri"/>
                <a:sym typeface="Calibri"/>
              </a:defRPr>
            </a:lvl7pPr>
            <a:lvl8pPr lvl="7" algn="l">
              <a:lnSpc>
                <a:spcPct val="95000"/>
              </a:lnSpc>
              <a:spcBef>
                <a:spcPts val="0"/>
              </a:spcBef>
              <a:spcAft>
                <a:spcPts val="0"/>
              </a:spcAft>
              <a:buSzPts val="2000"/>
              <a:buFont typeface="Calibri"/>
              <a:buNone/>
              <a:defRPr sz="2667">
                <a:latin typeface="Calibri"/>
                <a:ea typeface="Calibri"/>
                <a:cs typeface="Calibri"/>
                <a:sym typeface="Calibri"/>
              </a:defRPr>
            </a:lvl8pPr>
            <a:lvl9pPr lvl="8" algn="l">
              <a:lnSpc>
                <a:spcPct val="95000"/>
              </a:lnSpc>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248" name="Google Shape;248;p28"/>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600" b="1" i="0" u="none" strike="noStrike" cap="none">
                <a:solidFill>
                  <a:schemeClr val="lt1"/>
                </a:solidFill>
                <a:latin typeface="Calibri"/>
                <a:ea typeface="Calibri"/>
                <a:cs typeface="Calibri"/>
                <a:sym typeface="Calibri"/>
              </a:rPr>
              <a:t>PRESENTED BY</a:t>
            </a:r>
            <a:endParaRPr sz="1600" b="1" i="0" u="none" strike="noStrike" cap="none">
              <a:solidFill>
                <a:schemeClr val="lt1"/>
              </a:solidFill>
              <a:latin typeface="Calibri"/>
              <a:ea typeface="Calibri"/>
              <a:cs typeface="Calibri"/>
              <a:sym typeface="Calibri"/>
            </a:endParaRPr>
          </a:p>
        </p:txBody>
      </p:sp>
      <p:sp>
        <p:nvSpPr>
          <p:cNvPr id="249" name="Google Shape;249;p28"/>
          <p:cNvSpPr txBox="1">
            <a:spLocks noGrp="1"/>
          </p:cNvSpPr>
          <p:nvPr>
            <p:ph type="body" idx="2"/>
          </p:nvPr>
        </p:nvSpPr>
        <p:spPr>
          <a:xfrm>
            <a:off x="3002767" y="4015633"/>
            <a:ext cx="5507200" cy="695600"/>
          </a:xfrm>
          <a:prstGeom prst="rect">
            <a:avLst/>
          </a:prstGeom>
          <a:noFill/>
          <a:ln>
            <a:noFill/>
          </a:ln>
        </p:spPr>
        <p:txBody>
          <a:bodyPr spcFirstLastPara="1" wrap="square" lIns="0" tIns="0" rIns="0" bIns="0" anchor="t" anchorCtr="0">
            <a:noAutofit/>
          </a:bodyPr>
          <a:lstStyle>
            <a:lvl1pPr marL="609585" lvl="0" indent="-406390" algn="l">
              <a:lnSpc>
                <a:spcPct val="90000"/>
              </a:lnSpc>
              <a:spcBef>
                <a:spcPts val="0"/>
              </a:spcBef>
              <a:spcAft>
                <a:spcPts val="0"/>
              </a:spcAft>
              <a:buClr>
                <a:schemeClr val="lt1"/>
              </a:buClr>
              <a:buSzPts val="1200"/>
              <a:buChar char="●"/>
              <a:defRPr sz="1600" b="0">
                <a:solidFill>
                  <a:schemeClr val="lt1"/>
                </a:solidFill>
              </a:defRPr>
            </a:lvl1pPr>
            <a:lvl2pPr marL="1219170" lvl="1" indent="-406390" algn="l">
              <a:lnSpc>
                <a:spcPct val="90000"/>
              </a:lnSpc>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algn="l">
              <a:lnSpc>
                <a:spcPct val="95000"/>
              </a:lnSpc>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algn="l">
              <a:lnSpc>
                <a:spcPct val="95000"/>
              </a:lnSpc>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250" name="Google Shape;250;p28"/>
          <p:cNvCxnSpPr/>
          <p:nvPr/>
        </p:nvCxnSpPr>
        <p:spPr>
          <a:xfrm>
            <a:off x="2631867" y="3709900"/>
            <a:ext cx="0" cy="65800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155319429"/>
      </p:ext>
    </p:extLst>
  </p:cSld>
  <p:clrMapOvr>
    <a:masterClrMapping/>
  </p:clrMapOvr>
  <p:extLst>
    <p:ext uri="{DCECCB84-F9BA-43D5-87BE-67443E8EF086}">
      <p15:sldGuideLst xmlns:p15="http://schemas.microsoft.com/office/powerpoint/2012/main">
        <p15:guide id="1" orient="horz" pos="3118">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ABOUT ARDC">
  <p:cSld name="ABOUT ARDC">
    <p:spTree>
      <p:nvGrpSpPr>
        <p:cNvPr id="1" name="Shape 251"/>
        <p:cNvGrpSpPr/>
        <p:nvPr/>
      </p:nvGrpSpPr>
      <p:grpSpPr>
        <a:xfrm>
          <a:off x="0" y="0"/>
          <a:ext cx="0" cy="0"/>
          <a:chOff x="0" y="0"/>
          <a:chExt cx="0" cy="0"/>
        </a:xfrm>
      </p:grpSpPr>
    </p:spTree>
    <p:extLst>
      <p:ext uri="{BB962C8B-B14F-4D97-AF65-F5344CB8AC3E}">
        <p14:creationId xmlns:p14="http://schemas.microsoft.com/office/powerpoint/2010/main" val="151206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ABOUT ARDC 1">
  <p:cSld name="ABOUT ARDC 1">
    <p:spTree>
      <p:nvGrpSpPr>
        <p:cNvPr id="1" name="Shape 252"/>
        <p:cNvGrpSpPr/>
        <p:nvPr/>
      </p:nvGrpSpPr>
      <p:grpSpPr>
        <a:xfrm>
          <a:off x="0" y="0"/>
          <a:ext cx="0" cy="0"/>
          <a:chOff x="0" y="0"/>
          <a:chExt cx="0" cy="0"/>
        </a:xfrm>
      </p:grpSpPr>
      <p:pic>
        <p:nvPicPr>
          <p:cNvPr id="253" name="Google Shape;253;p30"/>
          <p:cNvPicPr preferRelativeResize="0"/>
          <p:nvPr/>
        </p:nvPicPr>
        <p:blipFill rotWithShape="1">
          <a:blip r:embed="rId2">
            <a:alphaModFix/>
          </a:blip>
          <a:srcRect l="20164" t="32747" r="11201" b="8075"/>
          <a:stretch/>
        </p:blipFill>
        <p:spPr>
          <a:xfrm>
            <a:off x="1" y="709600"/>
            <a:ext cx="12192004" cy="5256165"/>
          </a:xfrm>
          <a:prstGeom prst="rect">
            <a:avLst/>
          </a:prstGeom>
          <a:noFill/>
          <a:ln>
            <a:noFill/>
          </a:ln>
        </p:spPr>
      </p:pic>
      <p:sp>
        <p:nvSpPr>
          <p:cNvPr id="254" name="Google Shape;254;p30"/>
          <p:cNvSpPr/>
          <p:nvPr/>
        </p:nvSpPr>
        <p:spPr>
          <a:xfrm>
            <a:off x="4038500" y="-500"/>
            <a:ext cx="6332800" cy="64348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 name="Google Shape;255;p30"/>
          <p:cNvSpPr txBox="1"/>
          <p:nvPr/>
        </p:nvSpPr>
        <p:spPr>
          <a:xfrm>
            <a:off x="4782333" y="2270484"/>
            <a:ext cx="4857600" cy="34952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2000"/>
              <a:buFont typeface="Arial"/>
              <a:buNone/>
            </a:pPr>
            <a:r>
              <a:rPr lang="en-GB" sz="2667" b="1" i="0" u="none" strike="noStrike" cap="none">
                <a:solidFill>
                  <a:srgbClr val="464646"/>
                </a:solidFill>
                <a:latin typeface="Calibri"/>
                <a:ea typeface="Calibri"/>
                <a:cs typeface="Calibri"/>
                <a:sym typeface="Calibri"/>
              </a:rPr>
              <a:t>Purpose</a:t>
            </a:r>
            <a:endParaRPr sz="2667" b="1" i="0" u="none" strike="noStrike" cap="none">
              <a:solidFill>
                <a:srgbClr val="464646"/>
              </a:solidFill>
              <a:latin typeface="Calibri"/>
              <a:ea typeface="Calibri"/>
              <a:cs typeface="Calibri"/>
              <a:sym typeface="Calibri"/>
            </a:endParaRPr>
          </a:p>
          <a:p>
            <a:pPr marL="0" marR="0" lvl="0" indent="0" algn="l" rtl="0">
              <a:lnSpc>
                <a:spcPct val="110000"/>
              </a:lnSpc>
              <a:spcBef>
                <a:spcPts val="0"/>
              </a:spcBef>
              <a:spcAft>
                <a:spcPts val="0"/>
              </a:spcAft>
              <a:buClr>
                <a:srgbClr val="000000"/>
              </a:buClr>
              <a:buSzPts val="1800"/>
              <a:buFont typeface="Arial"/>
              <a:buNone/>
            </a:pPr>
            <a:r>
              <a:rPr lang="en-GB" sz="2400" b="0" i="0" u="none" strike="noStrike" cap="none">
                <a:solidFill>
                  <a:srgbClr val="464646"/>
                </a:solidFill>
                <a:latin typeface="Calibri"/>
                <a:ea typeface="Calibri"/>
                <a:cs typeface="Calibri"/>
                <a:sym typeface="Calibri"/>
              </a:rPr>
              <a:t>To provide Australian researchers with competitive advantage through data.</a:t>
            </a:r>
            <a:endParaRPr sz="2400" b="0" i="0" u="none" strike="noStrike" cap="none">
              <a:solidFill>
                <a:srgbClr val="464646"/>
              </a:solidFill>
              <a:latin typeface="Calibri"/>
              <a:ea typeface="Calibri"/>
              <a:cs typeface="Calibri"/>
              <a:sym typeface="Calibri"/>
            </a:endParaRPr>
          </a:p>
          <a:p>
            <a:pPr marL="0" marR="0" lvl="0" indent="0" algn="l" rtl="0">
              <a:lnSpc>
                <a:spcPct val="110000"/>
              </a:lnSpc>
              <a:spcBef>
                <a:spcPts val="0"/>
              </a:spcBef>
              <a:spcAft>
                <a:spcPts val="0"/>
              </a:spcAft>
              <a:buClr>
                <a:srgbClr val="000000"/>
              </a:buClr>
              <a:buSzPts val="1100"/>
              <a:buFont typeface="Arial"/>
              <a:buNone/>
            </a:pPr>
            <a:endParaRPr sz="1467" b="0" i="0" u="none" strike="noStrike" cap="none">
              <a:solidFill>
                <a:srgbClr val="464646"/>
              </a:solidFill>
              <a:latin typeface="Calibri"/>
              <a:ea typeface="Calibri"/>
              <a:cs typeface="Calibri"/>
              <a:sym typeface="Calibri"/>
            </a:endParaRPr>
          </a:p>
          <a:p>
            <a:pPr marL="0" marR="0" lvl="0" indent="0" algn="l" rtl="0">
              <a:lnSpc>
                <a:spcPct val="110000"/>
              </a:lnSpc>
              <a:spcBef>
                <a:spcPts val="0"/>
              </a:spcBef>
              <a:spcAft>
                <a:spcPts val="0"/>
              </a:spcAft>
              <a:buClr>
                <a:srgbClr val="000000"/>
              </a:buClr>
              <a:buSzPts val="2000"/>
              <a:buFont typeface="Arial"/>
              <a:buNone/>
            </a:pPr>
            <a:r>
              <a:rPr lang="en-GB" sz="2667" b="1" i="0" u="none" strike="noStrike" cap="none">
                <a:solidFill>
                  <a:srgbClr val="464646"/>
                </a:solidFill>
                <a:latin typeface="Calibri"/>
                <a:ea typeface="Calibri"/>
                <a:cs typeface="Calibri"/>
                <a:sym typeface="Calibri"/>
              </a:rPr>
              <a:t>Mission</a:t>
            </a:r>
            <a:endParaRPr sz="2667" b="1" i="0" u="none" strike="noStrike" cap="none">
              <a:solidFill>
                <a:srgbClr val="464646"/>
              </a:solidFill>
              <a:latin typeface="Calibri"/>
              <a:ea typeface="Calibri"/>
              <a:cs typeface="Calibri"/>
              <a:sym typeface="Calibri"/>
            </a:endParaRPr>
          </a:p>
          <a:p>
            <a:pPr marL="0" marR="0" lvl="0" indent="0" algn="l" rtl="0">
              <a:lnSpc>
                <a:spcPct val="110000"/>
              </a:lnSpc>
              <a:spcBef>
                <a:spcPts val="0"/>
              </a:spcBef>
              <a:spcAft>
                <a:spcPts val="0"/>
              </a:spcAft>
              <a:buClr>
                <a:srgbClr val="000000"/>
              </a:buClr>
              <a:buSzPts val="1800"/>
              <a:buFont typeface="Arial"/>
              <a:buNone/>
            </a:pPr>
            <a:r>
              <a:rPr lang="en-GB" sz="2400" b="0" i="0" u="none" strike="noStrike" cap="none">
                <a:solidFill>
                  <a:srgbClr val="464646"/>
                </a:solidFill>
                <a:latin typeface="Calibri"/>
                <a:ea typeface="Calibri"/>
                <a:cs typeface="Calibri"/>
                <a:sym typeface="Calibri"/>
              </a:rPr>
              <a:t>To accelerate research and innovation by driving excellence in the creation, analysis and retention of high‑quality data assets.</a:t>
            </a:r>
            <a:endParaRPr sz="2400" b="0" i="0" u="none" strike="noStrike" cap="none">
              <a:solidFill>
                <a:srgbClr val="464646"/>
              </a:solidFill>
              <a:latin typeface="Calibri"/>
              <a:ea typeface="Calibri"/>
              <a:cs typeface="Calibri"/>
              <a:sym typeface="Calibri"/>
            </a:endParaRPr>
          </a:p>
        </p:txBody>
      </p:sp>
      <p:sp>
        <p:nvSpPr>
          <p:cNvPr id="256" name="Google Shape;256;p30"/>
          <p:cNvSpPr/>
          <p:nvPr/>
        </p:nvSpPr>
        <p:spPr>
          <a:xfrm>
            <a:off x="9421100" y="6067567"/>
            <a:ext cx="1435200" cy="790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6631974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Welcome to country">
  <p:cSld name="Welcome to country">
    <p:spTree>
      <p:nvGrpSpPr>
        <p:cNvPr id="1" name="Shape 257"/>
        <p:cNvGrpSpPr/>
        <p:nvPr/>
      </p:nvGrpSpPr>
      <p:grpSpPr>
        <a:xfrm>
          <a:off x="0" y="0"/>
          <a:ext cx="0" cy="0"/>
          <a:chOff x="0" y="0"/>
          <a:chExt cx="0" cy="0"/>
        </a:xfrm>
      </p:grpSpPr>
      <p:pic>
        <p:nvPicPr>
          <p:cNvPr id="258" name="Google Shape;258;p31"/>
          <p:cNvPicPr preferRelativeResize="0"/>
          <p:nvPr/>
        </p:nvPicPr>
        <p:blipFill rotWithShape="1">
          <a:blip r:embed="rId2">
            <a:alphaModFix/>
          </a:blip>
          <a:srcRect l="15208" t="12941" r="436" b="36643"/>
          <a:stretch/>
        </p:blipFill>
        <p:spPr>
          <a:xfrm>
            <a:off x="1" y="709600"/>
            <a:ext cx="12192004" cy="5256168"/>
          </a:xfrm>
          <a:prstGeom prst="rect">
            <a:avLst/>
          </a:prstGeom>
          <a:noFill/>
          <a:ln>
            <a:noFill/>
          </a:ln>
        </p:spPr>
      </p:pic>
      <p:sp>
        <p:nvSpPr>
          <p:cNvPr id="259" name="Google Shape;259;p31"/>
          <p:cNvSpPr/>
          <p:nvPr/>
        </p:nvSpPr>
        <p:spPr>
          <a:xfrm>
            <a:off x="400067" y="641367"/>
            <a:ext cx="4644400" cy="5664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chemeClr val="lt1"/>
                </a:solidFill>
                <a:latin typeface="Arial"/>
                <a:ea typeface="Arial"/>
                <a:cs typeface="Arial"/>
                <a:sym typeface="Arial"/>
              </a:rPr>
              <a:t>w</a:t>
            </a:r>
            <a:endParaRPr sz="1867" b="0" i="0" u="none" strike="noStrike" cap="none">
              <a:solidFill>
                <a:schemeClr val="lt1"/>
              </a:solidFill>
              <a:latin typeface="Arial"/>
              <a:ea typeface="Arial"/>
              <a:cs typeface="Arial"/>
              <a:sym typeface="Arial"/>
            </a:endParaRPr>
          </a:p>
        </p:txBody>
      </p:sp>
      <p:sp>
        <p:nvSpPr>
          <p:cNvPr id="260" name="Google Shape;260;p31"/>
          <p:cNvSpPr txBox="1"/>
          <p:nvPr/>
        </p:nvSpPr>
        <p:spPr>
          <a:xfrm>
            <a:off x="1003667" y="2816367"/>
            <a:ext cx="3589600" cy="2302553"/>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700"/>
              <a:buFont typeface="Arial"/>
              <a:buNone/>
            </a:pPr>
            <a:r>
              <a:rPr lang="en-GB" sz="2267" b="0" i="0" u="none" strike="noStrike" cap="none">
                <a:solidFill>
                  <a:schemeClr val="dk1"/>
                </a:solidFill>
                <a:latin typeface="Calibri"/>
                <a:ea typeface="Calibri"/>
                <a:cs typeface="Calibri"/>
                <a:sym typeface="Calibri"/>
              </a:rPr>
              <a:t>We acknowledge and celebrate the First Australians on whose traditional lands we meet, and we pay our respect to their elders past, present and emerging.</a:t>
            </a:r>
            <a:endParaRPr sz="2267" b="0" i="0" u="none" strike="noStrike" cap="none">
              <a:solidFill>
                <a:srgbClr val="000000"/>
              </a:solidFill>
              <a:latin typeface="Calibri"/>
              <a:ea typeface="Calibri"/>
              <a:cs typeface="Calibri"/>
              <a:sym typeface="Calibri"/>
            </a:endParaRPr>
          </a:p>
        </p:txBody>
      </p:sp>
      <p:sp>
        <p:nvSpPr>
          <p:cNvPr id="261" name="Google Shape;261;p31"/>
          <p:cNvSpPr txBox="1"/>
          <p:nvPr/>
        </p:nvSpPr>
        <p:spPr>
          <a:xfrm>
            <a:off x="1003900" y="1640433"/>
            <a:ext cx="3703600" cy="84959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2300"/>
              <a:buFont typeface="Arial"/>
              <a:buNone/>
            </a:pPr>
            <a:r>
              <a:rPr lang="en-GB" sz="3067" b="0" i="0" u="none" strike="noStrike" cap="none">
                <a:solidFill>
                  <a:schemeClr val="dk1"/>
                </a:solidFill>
                <a:latin typeface="Calibri"/>
                <a:ea typeface="Calibri"/>
                <a:cs typeface="Calibri"/>
                <a:sym typeface="Calibri"/>
              </a:rPr>
              <a:t>ACKNOWLEDGEMENT OF COUNTRY</a:t>
            </a:r>
            <a:endParaRPr sz="3067" b="0" i="0" u="none" strike="noStrike" cap="none">
              <a:solidFill>
                <a:srgbClr val="000000"/>
              </a:solidFill>
              <a:latin typeface="Calibri"/>
              <a:ea typeface="Calibri"/>
              <a:cs typeface="Calibri"/>
              <a:sym typeface="Calibri"/>
            </a:endParaRPr>
          </a:p>
        </p:txBody>
      </p:sp>
      <p:sp>
        <p:nvSpPr>
          <p:cNvPr id="262" name="Google Shape;262;p31"/>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135306707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reak Slide  - with title">
  <p:cSld name="Break Slide  - with title">
    <p:spTree>
      <p:nvGrpSpPr>
        <p:cNvPr id="1" name="Shape 263"/>
        <p:cNvGrpSpPr/>
        <p:nvPr/>
      </p:nvGrpSpPr>
      <p:grpSpPr>
        <a:xfrm>
          <a:off x="0" y="0"/>
          <a:ext cx="0" cy="0"/>
          <a:chOff x="0" y="0"/>
          <a:chExt cx="0" cy="0"/>
        </a:xfrm>
      </p:grpSpPr>
      <p:sp>
        <p:nvSpPr>
          <p:cNvPr id="264" name="Google Shape;264;p32"/>
          <p:cNvSpPr/>
          <p:nvPr/>
        </p:nvSpPr>
        <p:spPr>
          <a:xfrm>
            <a:off x="0" y="0"/>
            <a:ext cx="12192000" cy="5966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 name="Google Shape;265;p32"/>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 name="Google Shape;266;p32"/>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267" name="Google Shape;267;p32"/>
          <p:cNvSpPr txBox="1">
            <a:spLocks noGrp="1"/>
          </p:cNvSpPr>
          <p:nvPr>
            <p:ph type="title"/>
          </p:nvPr>
        </p:nvSpPr>
        <p:spPr>
          <a:xfrm>
            <a:off x="1096367" y="1529567"/>
            <a:ext cx="6859200" cy="101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algn="l">
              <a:lnSpc>
                <a:spcPct val="100000"/>
              </a:lnSpc>
              <a:spcBef>
                <a:spcPts val="4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32"/>
          <p:cNvSpPr txBox="1"/>
          <p:nvPr/>
        </p:nvSpPr>
        <p:spPr>
          <a:xfrm>
            <a:off x="1020233" y="2592634"/>
            <a:ext cx="3062800" cy="2873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69" name="Google Shape;269;p32"/>
          <p:cNvGrpSpPr/>
          <p:nvPr/>
        </p:nvGrpSpPr>
        <p:grpSpPr>
          <a:xfrm>
            <a:off x="8106600" y="2349534"/>
            <a:ext cx="125600" cy="613700"/>
            <a:chOff x="6193700" y="1865950"/>
            <a:chExt cx="94200" cy="460275"/>
          </a:xfrm>
        </p:grpSpPr>
        <p:sp>
          <p:nvSpPr>
            <p:cNvPr id="270" name="Google Shape;270;p32"/>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271" name="Google Shape;271;p32"/>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272" name="Google Shape;272;p32"/>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273" name="Google Shape;273;p32"/>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grpSp>
      <p:sp>
        <p:nvSpPr>
          <p:cNvPr id="274" name="Google Shape;274;p32"/>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2698051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Break Slide  - No Title">
  <p:cSld name="Break Slide  - No Title">
    <p:spTree>
      <p:nvGrpSpPr>
        <p:cNvPr id="1" name="Shape 275"/>
        <p:cNvGrpSpPr/>
        <p:nvPr/>
      </p:nvGrpSpPr>
      <p:grpSpPr>
        <a:xfrm>
          <a:off x="0" y="0"/>
          <a:ext cx="0" cy="0"/>
          <a:chOff x="0" y="0"/>
          <a:chExt cx="0" cy="0"/>
        </a:xfrm>
      </p:grpSpPr>
      <p:sp>
        <p:nvSpPr>
          <p:cNvPr id="276" name="Google Shape;276;p33"/>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 name="Google Shape;277;p33"/>
          <p:cNvSpPr txBox="1"/>
          <p:nvPr/>
        </p:nvSpPr>
        <p:spPr>
          <a:xfrm>
            <a:off x="1020233" y="2592634"/>
            <a:ext cx="3062800" cy="2873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 name="Google Shape;278;p33"/>
          <p:cNvSpPr>
            <a:spLocks noGrp="1"/>
          </p:cNvSpPr>
          <p:nvPr>
            <p:ph type="pic" idx="2"/>
          </p:nvPr>
        </p:nvSpPr>
        <p:spPr>
          <a:xfrm>
            <a:off x="0" y="0"/>
            <a:ext cx="12192000" cy="5966000"/>
          </a:xfrm>
          <a:prstGeom prst="rect">
            <a:avLst/>
          </a:prstGeom>
          <a:noFill/>
          <a:ln>
            <a:noFill/>
          </a:ln>
        </p:spPr>
      </p:sp>
      <p:sp>
        <p:nvSpPr>
          <p:cNvPr id="279" name="Google Shape;279;p33"/>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 name="Google Shape;280;p33"/>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1053479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AGE - 1 COLOUMN 1">
  <p:cSld name="BLANK PAGE - 1 COLOUMN 1">
    <p:spTree>
      <p:nvGrpSpPr>
        <p:cNvPr id="1" name="Shape 281"/>
        <p:cNvGrpSpPr/>
        <p:nvPr/>
      </p:nvGrpSpPr>
      <p:grpSpPr>
        <a:xfrm>
          <a:off x="0" y="0"/>
          <a:ext cx="0" cy="0"/>
          <a:chOff x="0" y="0"/>
          <a:chExt cx="0" cy="0"/>
        </a:xfrm>
      </p:grpSpPr>
      <p:pic>
        <p:nvPicPr>
          <p:cNvPr id="282" name="Google Shape;282;p34"/>
          <p:cNvPicPr preferRelativeResize="0"/>
          <p:nvPr/>
        </p:nvPicPr>
        <p:blipFill rotWithShape="1">
          <a:blip r:embed="rId2">
            <a:alphaModFix/>
          </a:blip>
          <a:srcRect/>
          <a:stretch/>
        </p:blipFill>
        <p:spPr>
          <a:xfrm>
            <a:off x="1" y="7"/>
            <a:ext cx="12192004" cy="5953127"/>
          </a:xfrm>
          <a:prstGeom prst="rect">
            <a:avLst/>
          </a:prstGeom>
          <a:noFill/>
          <a:ln>
            <a:noFill/>
          </a:ln>
        </p:spPr>
      </p:pic>
      <p:sp>
        <p:nvSpPr>
          <p:cNvPr id="283" name="Google Shape;283;p34"/>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 name="Google Shape;284;p34"/>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
        <p:nvSpPr>
          <p:cNvPr id="285" name="Google Shape;285;p34"/>
          <p:cNvSpPr txBox="1">
            <a:spLocks noGrp="1"/>
          </p:cNvSpPr>
          <p:nvPr>
            <p:ph type="body" idx="2"/>
          </p:nvPr>
        </p:nvSpPr>
        <p:spPr>
          <a:xfrm>
            <a:off x="875167" y="2349533"/>
            <a:ext cx="7301600" cy="2632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chemeClr val="lt1"/>
              </a:buClr>
              <a:buSzPts val="1800"/>
              <a:buFont typeface="Calibri"/>
              <a:buChar char="●"/>
              <a:defRPr b="1">
                <a:solidFill>
                  <a:schemeClr val="lt1"/>
                </a:solidFill>
                <a:latin typeface="Calibri"/>
                <a:ea typeface="Calibri"/>
                <a:cs typeface="Calibri"/>
                <a:sym typeface="Calibri"/>
              </a:defRPr>
            </a:lvl1pPr>
            <a:lvl2pPr marL="1219170" lvl="1"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2pPr>
            <a:lvl3pPr marL="1828754" lvl="2"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3pPr>
            <a:lvl4pPr marL="2438339" lvl="3"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4pPr>
            <a:lvl5pPr marL="3047924" lvl="4"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5pPr>
            <a:lvl6pPr marL="3657509" lvl="5"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6pPr>
            <a:lvl7pPr marL="4267093" lvl="6"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7pPr>
            <a:lvl8pPr marL="4876678" lvl="7"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8pPr>
            <a:lvl9pPr marL="5486263" lvl="8" indent="-457189" algn="l">
              <a:lnSpc>
                <a:spcPct val="95000"/>
              </a:lnSpc>
              <a:spcBef>
                <a:spcPts val="1067"/>
              </a:spcBef>
              <a:spcAft>
                <a:spcPts val="1067"/>
              </a:spcAft>
              <a:buClr>
                <a:schemeClr val="lt1"/>
              </a:buClr>
              <a:buSzPts val="1800"/>
              <a:buFont typeface="Calibri"/>
              <a:buChar char="■"/>
              <a:defRPr>
                <a:solidFill>
                  <a:schemeClr val="lt1"/>
                </a:solidFill>
                <a:latin typeface="Calibri"/>
                <a:ea typeface="Calibri"/>
                <a:cs typeface="Calibri"/>
                <a:sym typeface="Calibri"/>
              </a:defRPr>
            </a:lvl9pPr>
          </a:lstStyle>
          <a:p>
            <a:endParaRPr/>
          </a:p>
        </p:txBody>
      </p:sp>
      <p:sp>
        <p:nvSpPr>
          <p:cNvPr id="286" name="Google Shape;286;p34"/>
          <p:cNvSpPr txBox="1">
            <a:spLocks noGrp="1"/>
          </p:cNvSpPr>
          <p:nvPr>
            <p:ph type="title"/>
          </p:nvPr>
        </p:nvSpPr>
        <p:spPr>
          <a:xfrm>
            <a:off x="875167" y="1273167"/>
            <a:ext cx="6859200" cy="101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None/>
              <a:defRPr sz="3200" b="0">
                <a:solidFill>
                  <a:schemeClr val="lt1"/>
                </a:solidFill>
              </a:defRPr>
            </a:lvl1pPr>
            <a:lvl2pPr lvl="1" algn="l">
              <a:lnSpc>
                <a:spcPct val="100000"/>
              </a:lnSpc>
              <a:spcBef>
                <a:spcPts val="4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88643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3"/>
          </p:nvPr>
        </p:nvSpPr>
        <p:spPr/>
        <p:txBody>
          <a:bodyPr/>
          <a:lstStyle/>
          <a:p>
            <a:fld id="{E6E2826F-481F-4137-BDFC-DD9CFFBA9685}" type="slidenum">
              <a:t>‹#›</a:t>
            </a:fld>
            <a:endParaRPr/>
          </a:p>
        </p:txBody>
      </p:sp>
      <p:sp>
        <p:nvSpPr>
          <p:cNvPr id="4" name="PlaceHolder 3"/>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642826631"/>
      </p:ext>
    </p:extLst>
  </p:cSld>
  <p:clrMapOvr>
    <a:masterClrMapping/>
  </p:clrMapOvr>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OP BANNER - 1 COLUMN">
  <p:cSld name="TOP BANNER - 1 COLUMN">
    <p:spTree>
      <p:nvGrpSpPr>
        <p:cNvPr id="1" name="Shape 287"/>
        <p:cNvGrpSpPr/>
        <p:nvPr/>
      </p:nvGrpSpPr>
      <p:grpSpPr>
        <a:xfrm>
          <a:off x="0" y="0"/>
          <a:ext cx="0" cy="0"/>
          <a:chOff x="0" y="0"/>
          <a:chExt cx="0" cy="0"/>
        </a:xfrm>
      </p:grpSpPr>
      <p:sp>
        <p:nvSpPr>
          <p:cNvPr id="288" name="Google Shape;288;p35"/>
          <p:cNvSpPr txBox="1">
            <a:spLocks noGrp="1"/>
          </p:cNvSpPr>
          <p:nvPr>
            <p:ph type="title"/>
          </p:nvPr>
        </p:nvSpPr>
        <p:spPr>
          <a:xfrm>
            <a:off x="878667" y="2811867"/>
            <a:ext cx="59848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289" name="Google Shape;289;p35"/>
          <p:cNvSpPr txBox="1">
            <a:spLocks noGrp="1"/>
          </p:cNvSpPr>
          <p:nvPr>
            <p:ph type="body" idx="1"/>
          </p:nvPr>
        </p:nvSpPr>
        <p:spPr>
          <a:xfrm>
            <a:off x="878667" y="3491767"/>
            <a:ext cx="5831200" cy="2114400"/>
          </a:xfrm>
          <a:prstGeom prst="rect">
            <a:avLst/>
          </a:prstGeom>
          <a:noFill/>
          <a:ln>
            <a:noFill/>
          </a:ln>
        </p:spPr>
        <p:txBody>
          <a:bodyPr spcFirstLastPara="1" wrap="square" lIns="0" tIns="0" rIns="0" bIns="0" anchor="t" anchorCtr="0">
            <a:noAutofit/>
          </a:bodyPr>
          <a:lstStyle>
            <a:lvl1pPr marL="609585" lvl="0" indent="-465655" algn="l">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algn="l">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290" name="Google Shape;290;p35"/>
          <p:cNvSpPr>
            <a:spLocks noGrp="1"/>
          </p:cNvSpPr>
          <p:nvPr>
            <p:ph type="pic" idx="2"/>
          </p:nvPr>
        </p:nvSpPr>
        <p:spPr>
          <a:xfrm>
            <a:off x="0" y="0"/>
            <a:ext cx="12192000" cy="2349200"/>
          </a:xfrm>
          <a:prstGeom prst="rect">
            <a:avLst/>
          </a:prstGeom>
          <a:noFill/>
          <a:ln>
            <a:noFill/>
          </a:ln>
        </p:spPr>
      </p:sp>
      <p:sp>
        <p:nvSpPr>
          <p:cNvPr id="291" name="Google Shape;291;p35"/>
          <p:cNvSpPr txBox="1">
            <a:spLocks noGrp="1"/>
          </p:cNvSpPr>
          <p:nvPr>
            <p:ph type="subTitle" idx="3"/>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6326618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SIDE BANNER - 1 COLUMN">
  <p:cSld name="SIDE BANNER - 1 COLUMN">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5513667" y="1179933"/>
            <a:ext cx="59888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294" name="Google Shape;294;p36"/>
          <p:cNvSpPr txBox="1">
            <a:spLocks noGrp="1"/>
          </p:cNvSpPr>
          <p:nvPr>
            <p:ph type="body" idx="1"/>
          </p:nvPr>
        </p:nvSpPr>
        <p:spPr>
          <a:xfrm>
            <a:off x="5513400" y="2090733"/>
            <a:ext cx="5104800" cy="3260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95" name="Google Shape;295;p36"/>
          <p:cNvSpPr>
            <a:spLocks noGrp="1"/>
          </p:cNvSpPr>
          <p:nvPr>
            <p:ph type="pic" idx="2"/>
          </p:nvPr>
        </p:nvSpPr>
        <p:spPr>
          <a:xfrm>
            <a:off x="400067" y="0"/>
            <a:ext cx="4382400" cy="6858000"/>
          </a:xfrm>
          <a:prstGeom prst="rect">
            <a:avLst/>
          </a:prstGeom>
          <a:noFill/>
          <a:ln>
            <a:noFill/>
          </a:ln>
        </p:spPr>
      </p:sp>
    </p:spTree>
    <p:extLst>
      <p:ext uri="{BB962C8B-B14F-4D97-AF65-F5344CB8AC3E}">
        <p14:creationId xmlns:p14="http://schemas.microsoft.com/office/powerpoint/2010/main" val="171686511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R SIDE IMAGE - 1 COLUMN">
  <p:cSld name="R SIDE IMAGE - 1 COLUMN">
    <p:spTree>
      <p:nvGrpSpPr>
        <p:cNvPr id="1" name="Shape 296"/>
        <p:cNvGrpSpPr/>
        <p:nvPr/>
      </p:nvGrpSpPr>
      <p:grpSpPr>
        <a:xfrm>
          <a:off x="0" y="0"/>
          <a:ext cx="0" cy="0"/>
          <a:chOff x="0" y="0"/>
          <a:chExt cx="0" cy="0"/>
        </a:xfrm>
      </p:grpSpPr>
      <p:sp>
        <p:nvSpPr>
          <p:cNvPr id="297" name="Google Shape;297;p37"/>
          <p:cNvSpPr>
            <a:spLocks noGrp="1"/>
          </p:cNvSpPr>
          <p:nvPr>
            <p:ph type="pic" idx="2"/>
          </p:nvPr>
        </p:nvSpPr>
        <p:spPr>
          <a:xfrm>
            <a:off x="4782333" y="709600"/>
            <a:ext cx="7409600" cy="5256000"/>
          </a:xfrm>
          <a:prstGeom prst="rect">
            <a:avLst/>
          </a:prstGeom>
          <a:noFill/>
          <a:ln>
            <a:noFill/>
          </a:ln>
        </p:spPr>
      </p:sp>
      <p:sp>
        <p:nvSpPr>
          <p:cNvPr id="298" name="Google Shape;298;p37"/>
          <p:cNvSpPr txBox="1">
            <a:spLocks noGrp="1"/>
          </p:cNvSpPr>
          <p:nvPr>
            <p:ph type="title"/>
          </p:nvPr>
        </p:nvSpPr>
        <p:spPr>
          <a:xfrm>
            <a:off x="878933" y="1179933"/>
            <a:ext cx="31756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299" name="Google Shape;299;p37"/>
          <p:cNvSpPr txBox="1">
            <a:spLocks noGrp="1"/>
          </p:cNvSpPr>
          <p:nvPr>
            <p:ph type="body" idx="1"/>
          </p:nvPr>
        </p:nvSpPr>
        <p:spPr>
          <a:xfrm>
            <a:off x="878667" y="2090733"/>
            <a:ext cx="3175600" cy="3260000"/>
          </a:xfrm>
          <a:prstGeom prst="rect">
            <a:avLst/>
          </a:prstGeom>
          <a:noFill/>
          <a:ln>
            <a:noFill/>
          </a:ln>
        </p:spPr>
        <p:txBody>
          <a:bodyPr spcFirstLastPara="1" wrap="square" lIns="0" tIns="0" rIns="0" bIns="0" anchor="t" anchorCtr="0">
            <a:noAutofit/>
          </a:bodyPr>
          <a:lstStyle>
            <a:lvl1pPr marL="609585" lvl="0" indent="-465655" algn="l">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algn="l">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300" name="Google Shape;300;p37"/>
          <p:cNvSpPr txBox="1">
            <a:spLocks noGrp="1"/>
          </p:cNvSpPr>
          <p:nvPr>
            <p:ph type="subTitle" idx="3"/>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9741717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R SIDE IMAGE - 2 COLUMN">
  <p:cSld name="R SIDE IMAGE - 2 COLUMN">
    <p:spTree>
      <p:nvGrpSpPr>
        <p:cNvPr id="1" name="Shape 301"/>
        <p:cNvGrpSpPr/>
        <p:nvPr/>
      </p:nvGrpSpPr>
      <p:grpSpPr>
        <a:xfrm>
          <a:off x="0" y="0"/>
          <a:ext cx="0" cy="0"/>
          <a:chOff x="0" y="0"/>
          <a:chExt cx="0" cy="0"/>
        </a:xfrm>
      </p:grpSpPr>
      <p:sp>
        <p:nvSpPr>
          <p:cNvPr id="302" name="Google Shape;302;p38"/>
          <p:cNvSpPr>
            <a:spLocks noGrp="1"/>
          </p:cNvSpPr>
          <p:nvPr>
            <p:ph type="pic" idx="2"/>
          </p:nvPr>
        </p:nvSpPr>
        <p:spPr>
          <a:xfrm>
            <a:off x="6709667" y="0"/>
            <a:ext cx="5117200" cy="5965600"/>
          </a:xfrm>
          <a:prstGeom prst="rect">
            <a:avLst/>
          </a:prstGeom>
          <a:noFill/>
          <a:ln>
            <a:noFill/>
          </a:ln>
        </p:spPr>
      </p:sp>
      <p:sp>
        <p:nvSpPr>
          <p:cNvPr id="303" name="Google Shape;303;p38"/>
          <p:cNvSpPr txBox="1">
            <a:spLocks noGrp="1"/>
          </p:cNvSpPr>
          <p:nvPr>
            <p:ph type="title"/>
          </p:nvPr>
        </p:nvSpPr>
        <p:spPr>
          <a:xfrm>
            <a:off x="878933" y="1179933"/>
            <a:ext cx="31756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304" name="Google Shape;304;p38"/>
          <p:cNvSpPr txBox="1">
            <a:spLocks noGrp="1"/>
          </p:cNvSpPr>
          <p:nvPr>
            <p:ph type="body" idx="1"/>
          </p:nvPr>
        </p:nvSpPr>
        <p:spPr>
          <a:xfrm>
            <a:off x="878667" y="2090733"/>
            <a:ext cx="3175600" cy="3260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305" name="Google Shape;305;p38"/>
          <p:cNvSpPr txBox="1">
            <a:spLocks noGrp="1"/>
          </p:cNvSpPr>
          <p:nvPr>
            <p:ph type="subTitle" idx="3"/>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8658993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AR CHART + TEXT">
  <p:cSld name="BAR CHART + TEXT">
    <p:spTree>
      <p:nvGrpSpPr>
        <p:cNvPr id="1" name="Shape 306"/>
        <p:cNvGrpSpPr/>
        <p:nvPr/>
      </p:nvGrpSpPr>
      <p:grpSpPr>
        <a:xfrm>
          <a:off x="0" y="0"/>
          <a:ext cx="0" cy="0"/>
          <a:chOff x="0" y="0"/>
          <a:chExt cx="0" cy="0"/>
        </a:xfrm>
      </p:grpSpPr>
      <p:sp>
        <p:nvSpPr>
          <p:cNvPr id="307" name="Google Shape;307;p39"/>
          <p:cNvSpPr/>
          <p:nvPr/>
        </p:nvSpPr>
        <p:spPr>
          <a:xfrm>
            <a:off x="4525967" y="0"/>
            <a:ext cx="7300800" cy="59660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308" name="Google Shape;308;p39"/>
          <p:cNvSpPr txBox="1">
            <a:spLocks noGrp="1"/>
          </p:cNvSpPr>
          <p:nvPr>
            <p:ph type="title"/>
          </p:nvPr>
        </p:nvSpPr>
        <p:spPr>
          <a:xfrm>
            <a:off x="878933" y="1179933"/>
            <a:ext cx="31756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309" name="Google Shape;309;p39"/>
          <p:cNvSpPr txBox="1">
            <a:spLocks noGrp="1"/>
          </p:cNvSpPr>
          <p:nvPr>
            <p:ph type="body" idx="1"/>
          </p:nvPr>
        </p:nvSpPr>
        <p:spPr>
          <a:xfrm>
            <a:off x="878667" y="3720667"/>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310" name="Google Shape;310;p39"/>
          <p:cNvSpPr txBox="1">
            <a:spLocks noGrp="1"/>
          </p:cNvSpPr>
          <p:nvPr>
            <p:ph type="subTitle" idx="2"/>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14225421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311"/>
        <p:cNvGrpSpPr/>
        <p:nvPr/>
      </p:nvGrpSpPr>
      <p:grpSpPr>
        <a:xfrm>
          <a:off x="0" y="0"/>
          <a:ext cx="0" cy="0"/>
          <a:chOff x="0" y="0"/>
          <a:chExt cx="0" cy="0"/>
        </a:xfrm>
      </p:grpSpPr>
      <p:sp>
        <p:nvSpPr>
          <p:cNvPr id="312" name="Google Shape;312;p40"/>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 name="Google Shape;313;p40"/>
          <p:cNvSpPr/>
          <p:nvPr/>
        </p:nvSpPr>
        <p:spPr>
          <a:xfrm>
            <a:off x="887933"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 name="Google Shape;314;p40"/>
          <p:cNvSpPr/>
          <p:nvPr/>
        </p:nvSpPr>
        <p:spPr>
          <a:xfrm>
            <a:off x="887933"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 name="Google Shape;315;p40"/>
          <p:cNvSpPr/>
          <p:nvPr/>
        </p:nvSpPr>
        <p:spPr>
          <a:xfrm>
            <a:off x="2672820"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 name="Google Shape;316;p40"/>
          <p:cNvSpPr/>
          <p:nvPr/>
        </p:nvSpPr>
        <p:spPr>
          <a:xfrm>
            <a:off x="2672820"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 name="Google Shape;317;p40"/>
          <p:cNvSpPr/>
          <p:nvPr/>
        </p:nvSpPr>
        <p:spPr>
          <a:xfrm>
            <a:off x="4457708"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 name="Google Shape;318;p40"/>
          <p:cNvSpPr/>
          <p:nvPr/>
        </p:nvSpPr>
        <p:spPr>
          <a:xfrm>
            <a:off x="4457708"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 name="Google Shape;319;p40"/>
          <p:cNvSpPr/>
          <p:nvPr/>
        </p:nvSpPr>
        <p:spPr>
          <a:xfrm>
            <a:off x="4457708"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 name="Google Shape;320;p40"/>
          <p:cNvSpPr/>
          <p:nvPr/>
        </p:nvSpPr>
        <p:spPr>
          <a:xfrm>
            <a:off x="6242595"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 name="Google Shape;321;p40"/>
          <p:cNvSpPr/>
          <p:nvPr/>
        </p:nvSpPr>
        <p:spPr>
          <a:xfrm>
            <a:off x="6242595"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 name="Google Shape;322;p40"/>
          <p:cNvSpPr/>
          <p:nvPr/>
        </p:nvSpPr>
        <p:spPr>
          <a:xfrm>
            <a:off x="6242595"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 name="Google Shape;323;p40"/>
          <p:cNvSpPr/>
          <p:nvPr/>
        </p:nvSpPr>
        <p:spPr>
          <a:xfrm>
            <a:off x="8027481"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 name="Google Shape;324;p40"/>
          <p:cNvSpPr/>
          <p:nvPr/>
        </p:nvSpPr>
        <p:spPr>
          <a:xfrm>
            <a:off x="8027481"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 name="Google Shape;325;p40"/>
          <p:cNvSpPr/>
          <p:nvPr/>
        </p:nvSpPr>
        <p:spPr>
          <a:xfrm>
            <a:off x="8027481"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 name="Google Shape;326;p40"/>
          <p:cNvSpPr/>
          <p:nvPr/>
        </p:nvSpPr>
        <p:spPr>
          <a:xfrm>
            <a:off x="9812369"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 name="Google Shape;327;p40"/>
          <p:cNvSpPr/>
          <p:nvPr/>
        </p:nvSpPr>
        <p:spPr>
          <a:xfrm>
            <a:off x="9812369"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 name="Google Shape;328;p40"/>
          <p:cNvSpPr/>
          <p:nvPr/>
        </p:nvSpPr>
        <p:spPr>
          <a:xfrm>
            <a:off x="9812369"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 name="Google Shape;329;p40"/>
          <p:cNvSpPr txBox="1">
            <a:spLocks noGrp="1"/>
          </p:cNvSpPr>
          <p:nvPr>
            <p:ph type="title"/>
          </p:nvPr>
        </p:nvSpPr>
        <p:spPr>
          <a:xfrm>
            <a:off x="887103" y="910265"/>
            <a:ext cx="3101600" cy="390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330" name="Google Shape;330;p40"/>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413509948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331"/>
        <p:cNvGrpSpPr/>
        <p:nvPr/>
      </p:nvGrpSpPr>
      <p:grpSpPr>
        <a:xfrm>
          <a:off x="0" y="0"/>
          <a:ext cx="0" cy="0"/>
          <a:chOff x="0" y="0"/>
          <a:chExt cx="0" cy="0"/>
        </a:xfrm>
      </p:grpSpPr>
      <p:sp>
        <p:nvSpPr>
          <p:cNvPr id="332" name="Google Shape;332;p41"/>
          <p:cNvSpPr/>
          <p:nvPr/>
        </p:nvSpPr>
        <p:spPr>
          <a:xfrm>
            <a:off x="4525967" y="0"/>
            <a:ext cx="7300800" cy="5966000"/>
          </a:xfrm>
          <a:prstGeom prst="rect">
            <a:avLst/>
          </a:prstGeom>
          <a:solidFill>
            <a:srgbClr val="F8B20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333" name="Google Shape;333;p41"/>
          <p:cNvSpPr txBox="1">
            <a:spLocks noGrp="1"/>
          </p:cNvSpPr>
          <p:nvPr>
            <p:ph type="title"/>
          </p:nvPr>
        </p:nvSpPr>
        <p:spPr>
          <a:xfrm>
            <a:off x="878933" y="1179933"/>
            <a:ext cx="31756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334" name="Google Shape;334;p41"/>
          <p:cNvSpPr txBox="1">
            <a:spLocks noGrp="1"/>
          </p:cNvSpPr>
          <p:nvPr>
            <p:ph type="body" idx="1"/>
          </p:nvPr>
        </p:nvSpPr>
        <p:spPr>
          <a:xfrm>
            <a:off x="878667" y="3720667"/>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335" name="Google Shape;335;p41"/>
          <p:cNvSpPr txBox="1">
            <a:spLocks noGrp="1"/>
          </p:cNvSpPr>
          <p:nvPr>
            <p:ph type="subTitle" idx="2"/>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6736964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PIE CHART + TEXT">
  <p:cSld name="PIE CHART + TEXT">
    <p:spTree>
      <p:nvGrpSpPr>
        <p:cNvPr id="1" name="Shape 336"/>
        <p:cNvGrpSpPr/>
        <p:nvPr/>
      </p:nvGrpSpPr>
      <p:grpSpPr>
        <a:xfrm>
          <a:off x="0" y="0"/>
          <a:ext cx="0" cy="0"/>
          <a:chOff x="0" y="0"/>
          <a:chExt cx="0" cy="0"/>
        </a:xfrm>
      </p:grpSpPr>
      <p:sp>
        <p:nvSpPr>
          <p:cNvPr id="337" name="Google Shape;337;p42"/>
          <p:cNvSpPr/>
          <p:nvPr/>
        </p:nvSpPr>
        <p:spPr>
          <a:xfrm>
            <a:off x="4525967" y="-95267"/>
            <a:ext cx="7300800" cy="6599200"/>
          </a:xfrm>
          <a:prstGeom prst="rect">
            <a:avLst/>
          </a:prstGeom>
          <a:solidFill>
            <a:srgbClr val="F8B20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pic>
        <p:nvPicPr>
          <p:cNvPr id="338" name="Google Shape;338;p42"/>
          <p:cNvPicPr preferRelativeResize="0"/>
          <p:nvPr/>
        </p:nvPicPr>
        <p:blipFill rotWithShape="1">
          <a:blip r:embed="rId2">
            <a:alphaModFix/>
          </a:blip>
          <a:srcRect/>
          <a:stretch/>
        </p:blipFill>
        <p:spPr>
          <a:xfrm>
            <a:off x="9155401" y="5868026"/>
            <a:ext cx="3226199" cy="835241"/>
          </a:xfrm>
          <a:prstGeom prst="rect">
            <a:avLst/>
          </a:prstGeom>
          <a:noFill/>
          <a:ln>
            <a:noFill/>
          </a:ln>
        </p:spPr>
      </p:pic>
      <p:sp>
        <p:nvSpPr>
          <p:cNvPr id="339" name="Google Shape;339;p42"/>
          <p:cNvSpPr txBox="1">
            <a:spLocks noGrp="1"/>
          </p:cNvSpPr>
          <p:nvPr>
            <p:ph type="title"/>
          </p:nvPr>
        </p:nvSpPr>
        <p:spPr>
          <a:xfrm>
            <a:off x="878667" y="2806700"/>
            <a:ext cx="24328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100"/>
              <a:buFont typeface="Calibri"/>
              <a:buNone/>
              <a:defRPr sz="2800">
                <a:solidFill>
                  <a:srgbClr val="404041"/>
                </a:solidFill>
                <a:latin typeface="Calibri"/>
                <a:ea typeface="Calibri"/>
                <a:cs typeface="Calibri"/>
                <a:sym typeface="Calibri"/>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340" name="Google Shape;340;p42"/>
          <p:cNvSpPr txBox="1">
            <a:spLocks noGrp="1"/>
          </p:cNvSpPr>
          <p:nvPr>
            <p:ph type="body" idx="1"/>
          </p:nvPr>
        </p:nvSpPr>
        <p:spPr>
          <a:xfrm>
            <a:off x="864667" y="3907633"/>
            <a:ext cx="2460800" cy="1443200"/>
          </a:xfrm>
          <a:prstGeom prst="rect">
            <a:avLst/>
          </a:prstGeom>
          <a:noFill/>
          <a:ln>
            <a:noFill/>
          </a:ln>
        </p:spPr>
        <p:txBody>
          <a:bodyPr spcFirstLastPara="1" wrap="square" lIns="0" tIns="0" rIns="0" bIns="0" anchor="t" anchorCtr="0">
            <a:noAutofit/>
          </a:bodyPr>
          <a:lstStyle>
            <a:lvl1pPr marL="609585" lvl="0" indent="-431789" algn="l">
              <a:lnSpc>
                <a:spcPct val="95000"/>
              </a:lnSpc>
              <a:spcBef>
                <a:spcPts val="0"/>
              </a:spcBef>
              <a:spcAft>
                <a:spcPts val="0"/>
              </a:spcAft>
              <a:buClr>
                <a:srgbClr val="404041"/>
              </a:buClr>
              <a:buSzPts val="1500"/>
              <a:buFont typeface="Calibri"/>
              <a:buChar char="●"/>
              <a:defRPr sz="2000" b="1">
                <a:solidFill>
                  <a:srgbClr val="404041"/>
                </a:solidFill>
                <a:latin typeface="Calibri"/>
                <a:ea typeface="Calibri"/>
                <a:cs typeface="Calibri"/>
                <a:sym typeface="Calibri"/>
              </a:defRPr>
            </a:lvl1pPr>
            <a:lvl2pPr marL="1219170" lvl="1"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2pPr>
            <a:lvl3pPr marL="1828754" lvl="2"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3pPr>
            <a:lvl4pPr marL="2438339" lvl="3"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4pPr>
            <a:lvl5pPr marL="3047924" lvl="4"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5pPr>
            <a:lvl6pPr marL="3657509" lvl="5"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6pPr>
            <a:lvl7pPr marL="4267093" lvl="6"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7pPr>
            <a:lvl8pPr marL="4876678" lvl="7" indent="-414856" algn="l">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8pPr>
            <a:lvl9pPr marL="5486263" lvl="8" indent="-414856" algn="l">
              <a:lnSpc>
                <a:spcPct val="95000"/>
              </a:lnSpc>
              <a:spcBef>
                <a:spcPts val="1067"/>
              </a:spcBef>
              <a:spcAft>
                <a:spcPts val="1067"/>
              </a:spcAft>
              <a:buClr>
                <a:srgbClr val="404041"/>
              </a:buClr>
              <a:buSzPts val="1300"/>
              <a:buFont typeface="Calibri"/>
              <a:buChar char="■"/>
              <a:defRPr sz="1733">
                <a:solidFill>
                  <a:srgbClr val="404041"/>
                </a:solidFill>
                <a:latin typeface="Calibri"/>
                <a:ea typeface="Calibri"/>
                <a:cs typeface="Calibri"/>
                <a:sym typeface="Calibri"/>
              </a:defRPr>
            </a:lvl9pPr>
          </a:lstStyle>
          <a:p>
            <a:endParaRPr/>
          </a:p>
        </p:txBody>
      </p:sp>
      <p:sp>
        <p:nvSpPr>
          <p:cNvPr id="341" name="Google Shape;341;p42"/>
          <p:cNvSpPr txBox="1">
            <a:spLocks noGrp="1"/>
          </p:cNvSpPr>
          <p:nvPr>
            <p:ph type="subTitle" idx="2"/>
          </p:nvPr>
        </p:nvSpPr>
        <p:spPr>
          <a:xfrm>
            <a:off x="5253867" y="5916600"/>
            <a:ext cx="4126800" cy="254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404041"/>
              </a:buClr>
              <a:buSzPts val="1500"/>
              <a:buFont typeface="Calibri"/>
              <a:buNone/>
              <a:defRPr sz="2000" b="1">
                <a:solidFill>
                  <a:srgbClr val="404041"/>
                </a:solidFill>
                <a:latin typeface="Calibri"/>
                <a:ea typeface="Calibri"/>
                <a:cs typeface="Calibri"/>
                <a:sym typeface="Calibri"/>
              </a:defRPr>
            </a:lvl1pPr>
            <a:lvl2pPr lvl="1" algn="l">
              <a:lnSpc>
                <a:spcPct val="90000"/>
              </a:lnSpc>
              <a:spcBef>
                <a:spcPts val="0"/>
              </a:spcBef>
              <a:spcAft>
                <a:spcPts val="0"/>
              </a:spcAft>
              <a:buSzPts val="700"/>
              <a:buNone/>
              <a:defRPr/>
            </a:lvl2pPr>
            <a:lvl3pPr lvl="2" algn="l">
              <a:lnSpc>
                <a:spcPct val="95000"/>
              </a:lnSpc>
              <a:spcBef>
                <a:spcPts val="0"/>
              </a:spcBef>
              <a:spcAft>
                <a:spcPts val="0"/>
              </a:spcAft>
              <a:buSzPts val="700"/>
              <a:buNone/>
              <a:defRPr/>
            </a:lvl3pPr>
            <a:lvl4pPr lvl="3" algn="l">
              <a:lnSpc>
                <a:spcPct val="95000"/>
              </a:lnSpc>
              <a:spcBef>
                <a:spcPts val="0"/>
              </a:spcBef>
              <a:spcAft>
                <a:spcPts val="0"/>
              </a:spcAft>
              <a:buSzPts val="700"/>
              <a:buNone/>
              <a:defRPr/>
            </a:lvl4pPr>
            <a:lvl5pPr lvl="4" algn="l">
              <a:lnSpc>
                <a:spcPct val="95000"/>
              </a:lnSpc>
              <a:spcBef>
                <a:spcPts val="0"/>
              </a:spcBef>
              <a:spcAft>
                <a:spcPts val="0"/>
              </a:spcAft>
              <a:buSzPts val="700"/>
              <a:buNone/>
              <a:defRPr/>
            </a:lvl5pPr>
            <a:lvl6pPr lvl="5" algn="l">
              <a:lnSpc>
                <a:spcPct val="95000"/>
              </a:lnSpc>
              <a:spcBef>
                <a:spcPts val="0"/>
              </a:spcBef>
              <a:spcAft>
                <a:spcPts val="0"/>
              </a:spcAft>
              <a:buSzPts val="700"/>
              <a:buNone/>
              <a:defRPr/>
            </a:lvl6pPr>
            <a:lvl7pPr lvl="6" algn="l">
              <a:lnSpc>
                <a:spcPct val="95000"/>
              </a:lnSpc>
              <a:spcBef>
                <a:spcPts val="0"/>
              </a:spcBef>
              <a:spcAft>
                <a:spcPts val="0"/>
              </a:spcAft>
              <a:buSzPts val="700"/>
              <a:buNone/>
              <a:defRPr/>
            </a:lvl7pPr>
            <a:lvl8pPr lvl="7" algn="l">
              <a:lnSpc>
                <a:spcPct val="95000"/>
              </a:lnSpc>
              <a:spcBef>
                <a:spcPts val="0"/>
              </a:spcBef>
              <a:spcAft>
                <a:spcPts val="0"/>
              </a:spcAft>
              <a:buSzPts val="700"/>
              <a:buNone/>
              <a:defRPr/>
            </a:lvl8pPr>
            <a:lvl9pPr lvl="8" algn="l">
              <a:lnSpc>
                <a:spcPct val="95000"/>
              </a:lnSpc>
              <a:spcBef>
                <a:spcPts val="0"/>
              </a:spcBef>
              <a:spcAft>
                <a:spcPts val="0"/>
              </a:spcAft>
              <a:buSzPts val="700"/>
              <a:buNone/>
              <a:defRPr/>
            </a:lvl9pPr>
          </a:lstStyle>
          <a:p>
            <a:endParaRPr/>
          </a:p>
        </p:txBody>
      </p:sp>
      <p:pic>
        <p:nvPicPr>
          <p:cNvPr id="342" name="Google Shape;342;p42" title="Points scored"/>
          <p:cNvPicPr preferRelativeResize="0"/>
          <p:nvPr/>
        </p:nvPicPr>
        <p:blipFill rotWithShape="1">
          <a:blip r:embed="rId3">
            <a:alphaModFix/>
          </a:blip>
          <a:srcRect/>
          <a:stretch/>
        </p:blipFill>
        <p:spPr>
          <a:xfrm>
            <a:off x="5253867" y="521616"/>
            <a:ext cx="6033136" cy="5263901"/>
          </a:xfrm>
          <a:prstGeom prst="rect">
            <a:avLst/>
          </a:prstGeom>
          <a:noFill/>
          <a:ln>
            <a:noFill/>
          </a:ln>
        </p:spPr>
      </p:pic>
      <p:sp>
        <p:nvSpPr>
          <p:cNvPr id="343" name="Google Shape;343;p42"/>
          <p:cNvSpPr txBox="1">
            <a:spLocks noGrp="1"/>
          </p:cNvSpPr>
          <p:nvPr>
            <p:ph type="subTitle" idx="3"/>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77846616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344"/>
        <p:cNvGrpSpPr/>
        <p:nvPr/>
      </p:nvGrpSpPr>
      <p:grpSpPr>
        <a:xfrm>
          <a:off x="0" y="0"/>
          <a:ext cx="0" cy="0"/>
          <a:chOff x="0" y="0"/>
          <a:chExt cx="0" cy="0"/>
        </a:xfrm>
      </p:grpSpPr>
      <p:sp>
        <p:nvSpPr>
          <p:cNvPr id="345" name="Google Shape;345;p43"/>
          <p:cNvSpPr/>
          <p:nvPr/>
        </p:nvSpPr>
        <p:spPr>
          <a:xfrm>
            <a:off x="0" y="1529567"/>
            <a:ext cx="12192000" cy="44364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346" name="Google Shape;346;p43"/>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
        <p:nvSpPr>
          <p:cNvPr id="347" name="Google Shape;347;p43"/>
          <p:cNvSpPr txBox="1">
            <a:spLocks noGrp="1"/>
          </p:cNvSpPr>
          <p:nvPr>
            <p:ph type="title"/>
          </p:nvPr>
        </p:nvSpPr>
        <p:spPr>
          <a:xfrm>
            <a:off x="394133" y="867967"/>
            <a:ext cx="11432800" cy="4052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404041"/>
              </a:buClr>
              <a:buSzPts val="2400"/>
              <a:buNone/>
              <a:defRPr sz="3200" b="0">
                <a:solidFill>
                  <a:srgbClr val="404041"/>
                </a:solidFill>
              </a:defRPr>
            </a:lvl1pPr>
            <a:lvl2pPr lvl="1" algn="ctr">
              <a:lnSpc>
                <a:spcPct val="100000"/>
              </a:lnSpc>
              <a:spcBef>
                <a:spcPts val="40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75683380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RCD">
  <p:cSld name="TRCD">
    <p:spTree>
      <p:nvGrpSpPr>
        <p:cNvPr id="1" name="Shape 348"/>
        <p:cNvGrpSpPr/>
        <p:nvPr/>
      </p:nvGrpSpPr>
      <p:grpSpPr>
        <a:xfrm>
          <a:off x="0" y="0"/>
          <a:ext cx="0" cy="0"/>
          <a:chOff x="0" y="0"/>
          <a:chExt cx="0" cy="0"/>
        </a:xfrm>
      </p:grpSpPr>
      <p:sp>
        <p:nvSpPr>
          <p:cNvPr id="349" name="Google Shape;349;p44"/>
          <p:cNvSpPr/>
          <p:nvPr/>
        </p:nvSpPr>
        <p:spPr>
          <a:xfrm>
            <a:off x="606867" y="0"/>
            <a:ext cx="6102800" cy="6858000"/>
          </a:xfrm>
          <a:prstGeom prst="rect">
            <a:avLst/>
          </a:prstGeom>
          <a:solidFill>
            <a:srgbClr val="F0F0F0">
              <a:alpha val="8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350" name="Google Shape;350;p44"/>
          <p:cNvPicPr preferRelativeResize="0"/>
          <p:nvPr/>
        </p:nvPicPr>
        <p:blipFill rotWithShape="1">
          <a:blip r:embed="rId2">
            <a:alphaModFix/>
          </a:blip>
          <a:srcRect l="1922" r="1923"/>
          <a:stretch/>
        </p:blipFill>
        <p:spPr>
          <a:xfrm>
            <a:off x="1112747" y="954967"/>
            <a:ext cx="5143368" cy="5101132"/>
          </a:xfrm>
          <a:prstGeom prst="rect">
            <a:avLst/>
          </a:prstGeom>
          <a:noFill/>
          <a:ln>
            <a:noFill/>
          </a:ln>
        </p:spPr>
      </p:pic>
      <p:sp>
        <p:nvSpPr>
          <p:cNvPr id="351" name="Google Shape;351;p44"/>
          <p:cNvSpPr txBox="1">
            <a:spLocks noGrp="1"/>
          </p:cNvSpPr>
          <p:nvPr>
            <p:ph type="title"/>
          </p:nvPr>
        </p:nvSpPr>
        <p:spPr>
          <a:xfrm>
            <a:off x="7441733" y="1888133"/>
            <a:ext cx="31756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352" name="Google Shape;352;p44"/>
          <p:cNvSpPr txBox="1">
            <a:spLocks noGrp="1"/>
          </p:cNvSpPr>
          <p:nvPr>
            <p:ph type="body" idx="1"/>
          </p:nvPr>
        </p:nvSpPr>
        <p:spPr>
          <a:xfrm>
            <a:off x="7441467" y="3408133"/>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88119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2" name="PlaceHolder 4"/>
          <p:cNvSpPr>
            <a:spLocks noGrp="1"/>
          </p:cNvSpPr>
          <p:nvPr>
            <p:ph type="sldNum" idx="3"/>
          </p:nvPr>
        </p:nvSpPr>
        <p:spPr/>
        <p:txBody>
          <a:bodyPr/>
          <a:lstStyle/>
          <a:p>
            <a:fld id="{531E010C-7736-40C8-B6E1-1D3E483CA72B}" type="slidenum">
              <a:t>‹#›</a:t>
            </a:fld>
            <a:endParaRPr/>
          </a:p>
        </p:txBody>
      </p:sp>
      <p:sp>
        <p:nvSpPr>
          <p:cNvPr id="3"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18661639"/>
      </p:ext>
    </p:extLst>
  </p:cSld>
  <p:clrMapOvr>
    <a:masterClrMapping/>
  </p:clrMapOvr>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BUSHFIRE">
  <p:cSld name="BUSHFIRE">
    <p:spTree>
      <p:nvGrpSpPr>
        <p:cNvPr id="1" name="Shape 353"/>
        <p:cNvGrpSpPr/>
        <p:nvPr/>
      </p:nvGrpSpPr>
      <p:grpSpPr>
        <a:xfrm>
          <a:off x="0" y="0"/>
          <a:ext cx="0" cy="0"/>
          <a:chOff x="0" y="0"/>
          <a:chExt cx="0" cy="0"/>
        </a:xfrm>
      </p:grpSpPr>
      <p:sp>
        <p:nvSpPr>
          <p:cNvPr id="354" name="Google Shape;354;p45"/>
          <p:cNvSpPr/>
          <p:nvPr/>
        </p:nvSpPr>
        <p:spPr>
          <a:xfrm>
            <a:off x="606867" y="0"/>
            <a:ext cx="6102800" cy="6858000"/>
          </a:xfrm>
          <a:prstGeom prst="rect">
            <a:avLst/>
          </a:prstGeom>
          <a:solidFill>
            <a:srgbClr val="F0F0F0">
              <a:alpha val="8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355" name="Google Shape;355;p45"/>
          <p:cNvPicPr preferRelativeResize="0"/>
          <p:nvPr/>
        </p:nvPicPr>
        <p:blipFill rotWithShape="1">
          <a:blip r:embed="rId2">
            <a:alphaModFix/>
          </a:blip>
          <a:srcRect l="1922" r="1923" b="10658"/>
          <a:stretch/>
        </p:blipFill>
        <p:spPr>
          <a:xfrm>
            <a:off x="711534" y="654094"/>
            <a:ext cx="5701236" cy="5051565"/>
          </a:xfrm>
          <a:prstGeom prst="rect">
            <a:avLst/>
          </a:prstGeom>
          <a:noFill/>
          <a:ln>
            <a:noFill/>
          </a:ln>
        </p:spPr>
      </p:pic>
      <p:sp>
        <p:nvSpPr>
          <p:cNvPr id="356" name="Google Shape;356;p45"/>
          <p:cNvSpPr txBox="1">
            <a:spLocks noGrp="1"/>
          </p:cNvSpPr>
          <p:nvPr>
            <p:ph type="title"/>
          </p:nvPr>
        </p:nvSpPr>
        <p:spPr>
          <a:xfrm>
            <a:off x="7441733" y="1888133"/>
            <a:ext cx="31756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357" name="Google Shape;357;p45"/>
          <p:cNvSpPr txBox="1">
            <a:spLocks noGrp="1"/>
          </p:cNvSpPr>
          <p:nvPr>
            <p:ph type="body" idx="1"/>
          </p:nvPr>
        </p:nvSpPr>
        <p:spPr>
          <a:xfrm>
            <a:off x="7441467" y="3408133"/>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358" name="Google Shape;358;p45"/>
          <p:cNvPicPr preferRelativeResize="0"/>
          <p:nvPr/>
        </p:nvPicPr>
        <p:blipFill rotWithShape="1">
          <a:blip r:embed="rId2">
            <a:alphaModFix/>
          </a:blip>
          <a:srcRect l="1922" t="88505" r="1923"/>
          <a:stretch/>
        </p:blipFill>
        <p:spPr>
          <a:xfrm>
            <a:off x="711534" y="5762568"/>
            <a:ext cx="5701236" cy="649965"/>
          </a:xfrm>
          <a:prstGeom prst="rect">
            <a:avLst/>
          </a:prstGeom>
          <a:noFill/>
          <a:ln>
            <a:noFill/>
          </a:ln>
        </p:spPr>
      </p:pic>
    </p:spTree>
    <p:extLst>
      <p:ext uri="{BB962C8B-B14F-4D97-AF65-F5344CB8AC3E}">
        <p14:creationId xmlns:p14="http://schemas.microsoft.com/office/powerpoint/2010/main" val="125157667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HeSANDA">
  <p:cSld name="HeSANDA">
    <p:spTree>
      <p:nvGrpSpPr>
        <p:cNvPr id="1" name="Shape 359"/>
        <p:cNvGrpSpPr/>
        <p:nvPr/>
      </p:nvGrpSpPr>
      <p:grpSpPr>
        <a:xfrm>
          <a:off x="0" y="0"/>
          <a:ext cx="0" cy="0"/>
          <a:chOff x="0" y="0"/>
          <a:chExt cx="0" cy="0"/>
        </a:xfrm>
      </p:grpSpPr>
      <p:sp>
        <p:nvSpPr>
          <p:cNvPr id="360" name="Google Shape;360;p46"/>
          <p:cNvSpPr/>
          <p:nvPr/>
        </p:nvSpPr>
        <p:spPr>
          <a:xfrm>
            <a:off x="0" y="1273167"/>
            <a:ext cx="7772400" cy="4494000"/>
          </a:xfrm>
          <a:prstGeom prst="rect">
            <a:avLst/>
          </a:prstGeom>
          <a:solidFill>
            <a:srgbClr val="F0F0F0">
              <a:alpha val="800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 name="Google Shape;361;p46"/>
          <p:cNvSpPr txBox="1">
            <a:spLocks noGrp="1"/>
          </p:cNvSpPr>
          <p:nvPr>
            <p:ph type="title"/>
          </p:nvPr>
        </p:nvSpPr>
        <p:spPr>
          <a:xfrm>
            <a:off x="8724433" y="1126133"/>
            <a:ext cx="31756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362" name="Google Shape;362;p46"/>
          <p:cNvSpPr txBox="1">
            <a:spLocks noGrp="1"/>
          </p:cNvSpPr>
          <p:nvPr>
            <p:ph type="body" idx="1"/>
          </p:nvPr>
        </p:nvSpPr>
        <p:spPr>
          <a:xfrm>
            <a:off x="8724167" y="2646133"/>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363" name="Google Shape;363;p46"/>
          <p:cNvPicPr preferRelativeResize="0"/>
          <p:nvPr/>
        </p:nvPicPr>
        <p:blipFill rotWithShape="1">
          <a:blip r:embed="rId2">
            <a:alphaModFix/>
          </a:blip>
          <a:srcRect t="1341" b="1341"/>
          <a:stretch/>
        </p:blipFill>
        <p:spPr>
          <a:xfrm>
            <a:off x="561701" y="1776601"/>
            <a:ext cx="6733865" cy="3574065"/>
          </a:xfrm>
          <a:prstGeom prst="rect">
            <a:avLst/>
          </a:prstGeom>
          <a:noFill/>
          <a:ln>
            <a:noFill/>
          </a:ln>
        </p:spPr>
      </p:pic>
    </p:spTree>
    <p:extLst>
      <p:ext uri="{BB962C8B-B14F-4D97-AF65-F5344CB8AC3E}">
        <p14:creationId xmlns:p14="http://schemas.microsoft.com/office/powerpoint/2010/main" val="235129381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364"/>
        <p:cNvGrpSpPr/>
        <p:nvPr/>
      </p:nvGrpSpPr>
      <p:grpSpPr>
        <a:xfrm>
          <a:off x="0" y="0"/>
          <a:ext cx="0" cy="0"/>
          <a:chOff x="0" y="0"/>
          <a:chExt cx="0" cy="0"/>
        </a:xfrm>
      </p:grpSpPr>
      <p:sp>
        <p:nvSpPr>
          <p:cNvPr id="365" name="Google Shape;365;p47"/>
          <p:cNvSpPr/>
          <p:nvPr/>
        </p:nvSpPr>
        <p:spPr>
          <a:xfrm>
            <a:off x="606867" y="0"/>
            <a:ext cx="6102800" cy="68580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 name="Google Shape;366;p47"/>
          <p:cNvSpPr txBox="1">
            <a:spLocks noGrp="1"/>
          </p:cNvSpPr>
          <p:nvPr>
            <p:ph type="title"/>
          </p:nvPr>
        </p:nvSpPr>
        <p:spPr>
          <a:xfrm>
            <a:off x="7441733" y="1888133"/>
            <a:ext cx="3175600" cy="405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04041"/>
              </a:buClr>
              <a:buSzPts val="2400"/>
              <a:buNone/>
              <a:defRPr sz="3200" b="0">
                <a:solidFill>
                  <a:srgbClr val="404041"/>
                </a:solidFill>
              </a:defRPr>
            </a:lvl1pPr>
            <a:lvl2pPr lvl="1" algn="l">
              <a:lnSpc>
                <a:spcPct val="100000"/>
              </a:lnSpc>
              <a:spcBef>
                <a:spcPts val="40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367" name="Google Shape;367;p47"/>
          <p:cNvSpPr txBox="1">
            <a:spLocks noGrp="1"/>
          </p:cNvSpPr>
          <p:nvPr>
            <p:ph type="body" idx="1"/>
          </p:nvPr>
        </p:nvSpPr>
        <p:spPr>
          <a:xfrm>
            <a:off x="7441467" y="3408133"/>
            <a:ext cx="3175600" cy="22452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9698829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ARDC Strategy">
  <p:cSld name="ARDC Strategy">
    <p:spTree>
      <p:nvGrpSpPr>
        <p:cNvPr id="1" name="Shape 368"/>
        <p:cNvGrpSpPr/>
        <p:nvPr/>
      </p:nvGrpSpPr>
      <p:grpSpPr>
        <a:xfrm>
          <a:off x="0" y="0"/>
          <a:ext cx="0" cy="0"/>
          <a:chOff x="0" y="0"/>
          <a:chExt cx="0" cy="0"/>
        </a:xfrm>
      </p:grpSpPr>
      <p:sp>
        <p:nvSpPr>
          <p:cNvPr id="369" name="Google Shape;369;p48"/>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pic>
        <p:nvPicPr>
          <p:cNvPr id="370" name="Google Shape;370;p48"/>
          <p:cNvPicPr preferRelativeResize="0"/>
          <p:nvPr/>
        </p:nvPicPr>
        <p:blipFill rotWithShape="1">
          <a:blip r:embed="rId2">
            <a:alphaModFix/>
          </a:blip>
          <a:srcRect l="1051" t="28573" r="2526" b="5801"/>
          <a:stretch/>
        </p:blipFill>
        <p:spPr>
          <a:xfrm>
            <a:off x="730267" y="2286685"/>
            <a:ext cx="10625100" cy="3527233"/>
          </a:xfrm>
          <a:prstGeom prst="rect">
            <a:avLst/>
          </a:prstGeom>
          <a:noFill/>
          <a:ln>
            <a:noFill/>
          </a:ln>
        </p:spPr>
      </p:pic>
      <p:pic>
        <p:nvPicPr>
          <p:cNvPr id="371" name="Google Shape;371;p48"/>
          <p:cNvPicPr preferRelativeResize="0"/>
          <p:nvPr/>
        </p:nvPicPr>
        <p:blipFill rotWithShape="1">
          <a:blip r:embed="rId2">
            <a:alphaModFix/>
          </a:blip>
          <a:srcRect l="30908" t="2034" r="1914" b="75212"/>
          <a:stretch/>
        </p:blipFill>
        <p:spPr>
          <a:xfrm>
            <a:off x="3371134" y="605031"/>
            <a:ext cx="8088564" cy="1336267"/>
          </a:xfrm>
          <a:prstGeom prst="rect">
            <a:avLst/>
          </a:prstGeom>
          <a:noFill/>
          <a:ln>
            <a:noFill/>
          </a:ln>
        </p:spPr>
      </p:pic>
    </p:spTree>
    <p:extLst>
      <p:ext uri="{BB962C8B-B14F-4D97-AF65-F5344CB8AC3E}">
        <p14:creationId xmlns:p14="http://schemas.microsoft.com/office/powerpoint/2010/main" val="102353030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MEMBERS SLIDE">
  <p:cSld name="MEMBERS SLIDE">
    <p:spTree>
      <p:nvGrpSpPr>
        <p:cNvPr id="1" name="Shape 372"/>
        <p:cNvGrpSpPr/>
        <p:nvPr/>
      </p:nvGrpSpPr>
      <p:grpSpPr>
        <a:xfrm>
          <a:off x="0" y="0"/>
          <a:ext cx="0" cy="0"/>
          <a:chOff x="0" y="0"/>
          <a:chExt cx="0" cy="0"/>
        </a:xfrm>
      </p:grpSpPr>
      <p:pic>
        <p:nvPicPr>
          <p:cNvPr id="373" name="Google Shape;373;p49"/>
          <p:cNvPicPr preferRelativeResize="0"/>
          <p:nvPr/>
        </p:nvPicPr>
        <p:blipFill rotWithShape="1">
          <a:blip r:embed="rId2">
            <a:alphaModFix/>
          </a:blip>
          <a:srcRect b="12031"/>
          <a:stretch/>
        </p:blipFill>
        <p:spPr>
          <a:xfrm>
            <a:off x="0" y="0"/>
            <a:ext cx="12192000" cy="6032499"/>
          </a:xfrm>
          <a:prstGeom prst="rect">
            <a:avLst/>
          </a:prstGeom>
          <a:noFill/>
          <a:ln>
            <a:noFill/>
          </a:ln>
        </p:spPr>
      </p:pic>
      <p:sp>
        <p:nvSpPr>
          <p:cNvPr id="374" name="Google Shape;374;p49"/>
          <p:cNvSpPr/>
          <p:nvPr/>
        </p:nvSpPr>
        <p:spPr>
          <a:xfrm>
            <a:off x="400067" y="709600"/>
            <a:ext cx="3454400" cy="57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 name="Google Shape;375;p49"/>
          <p:cNvSpPr txBox="1"/>
          <p:nvPr/>
        </p:nvSpPr>
        <p:spPr>
          <a:xfrm>
            <a:off x="750600" y="709600"/>
            <a:ext cx="3175600" cy="405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3200" b="0" i="0" u="none" strike="noStrike" cap="none">
                <a:solidFill>
                  <a:srgbClr val="464646"/>
                </a:solidFill>
                <a:latin typeface="Calibri"/>
                <a:ea typeface="Calibri"/>
                <a:cs typeface="Calibri"/>
                <a:sym typeface="Calibri"/>
              </a:rPr>
              <a:t>MEMBERS</a:t>
            </a:r>
            <a:endParaRPr sz="3200" b="0" i="0" u="none" strike="noStrike" cap="none">
              <a:solidFill>
                <a:srgbClr val="464646"/>
              </a:solidFill>
              <a:latin typeface="Calibri"/>
              <a:ea typeface="Calibri"/>
              <a:cs typeface="Calibri"/>
              <a:sym typeface="Calibri"/>
            </a:endParaRPr>
          </a:p>
        </p:txBody>
      </p:sp>
      <p:sp>
        <p:nvSpPr>
          <p:cNvPr id="376" name="Google Shape;376;p49"/>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0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13024002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377"/>
        <p:cNvGrpSpPr/>
        <p:nvPr/>
      </p:nvGrpSpPr>
      <p:grpSpPr>
        <a:xfrm>
          <a:off x="0" y="0"/>
          <a:ext cx="0" cy="0"/>
          <a:chOff x="0" y="0"/>
          <a:chExt cx="0" cy="0"/>
        </a:xfrm>
      </p:grpSpPr>
      <p:pic>
        <p:nvPicPr>
          <p:cNvPr id="378" name="Google Shape;378;p50"/>
          <p:cNvPicPr preferRelativeResize="0"/>
          <p:nvPr/>
        </p:nvPicPr>
        <p:blipFill rotWithShape="1">
          <a:blip r:embed="rId2">
            <a:alphaModFix/>
          </a:blip>
          <a:srcRect l="483" t="2164" r="50640" b="50049"/>
          <a:stretch/>
        </p:blipFill>
        <p:spPr>
          <a:xfrm>
            <a:off x="1" y="0"/>
            <a:ext cx="12191996" cy="5959301"/>
          </a:xfrm>
          <a:prstGeom prst="rect">
            <a:avLst/>
          </a:prstGeom>
          <a:noFill/>
          <a:ln>
            <a:noFill/>
          </a:ln>
        </p:spPr>
      </p:pic>
      <p:pic>
        <p:nvPicPr>
          <p:cNvPr id="379" name="Google Shape;379;p50"/>
          <p:cNvPicPr preferRelativeResize="0"/>
          <p:nvPr/>
        </p:nvPicPr>
        <p:blipFill rotWithShape="1">
          <a:blip r:embed="rId3">
            <a:alphaModFix/>
          </a:blip>
          <a:srcRect l="-4047" t="1750" b="-1747"/>
          <a:stretch/>
        </p:blipFill>
        <p:spPr>
          <a:xfrm>
            <a:off x="685834" y="0"/>
            <a:ext cx="3733901" cy="6535536"/>
          </a:xfrm>
          <a:prstGeom prst="rect">
            <a:avLst/>
          </a:prstGeom>
          <a:noFill/>
          <a:ln>
            <a:noFill/>
          </a:ln>
        </p:spPr>
      </p:pic>
      <p:sp>
        <p:nvSpPr>
          <p:cNvPr id="380" name="Google Shape;380;p50"/>
          <p:cNvSpPr txBox="1"/>
          <p:nvPr/>
        </p:nvSpPr>
        <p:spPr>
          <a:xfrm>
            <a:off x="5036333" y="1272100"/>
            <a:ext cx="2826800" cy="537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100"/>
              <a:buFont typeface="Arial"/>
              <a:buNone/>
            </a:pPr>
            <a:r>
              <a:rPr lang="en-GB" sz="4133" b="1" i="0" u="none" strike="noStrike" cap="none">
                <a:solidFill>
                  <a:schemeClr val="lt1"/>
                </a:solidFill>
                <a:latin typeface="Calibri"/>
                <a:ea typeface="Calibri"/>
                <a:cs typeface="Calibri"/>
                <a:sym typeface="Calibri"/>
              </a:rPr>
              <a:t>THANK YOU</a:t>
            </a:r>
            <a:endParaRPr sz="4133" b="1" i="0" u="none" strike="noStrike" cap="none">
              <a:solidFill>
                <a:schemeClr val="lt1"/>
              </a:solidFill>
              <a:latin typeface="Calibri"/>
              <a:ea typeface="Calibri"/>
              <a:cs typeface="Calibri"/>
              <a:sym typeface="Calibri"/>
            </a:endParaRPr>
          </a:p>
        </p:txBody>
      </p:sp>
      <p:sp>
        <p:nvSpPr>
          <p:cNvPr id="381" name="Google Shape;381;p50"/>
          <p:cNvSpPr txBox="1"/>
          <p:nvPr/>
        </p:nvSpPr>
        <p:spPr>
          <a:xfrm>
            <a:off x="1237267" y="4277304"/>
            <a:ext cx="2817200" cy="1054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300"/>
              <a:buFont typeface="Arial"/>
              <a:buNone/>
            </a:pPr>
            <a:r>
              <a:rPr lang="en-GB" sz="3067" b="0" i="0" u="none" strike="noStrike" cap="none">
                <a:solidFill>
                  <a:srgbClr val="464646"/>
                </a:solidFill>
                <a:latin typeface="Calibri"/>
                <a:ea typeface="Calibri"/>
                <a:cs typeface="Calibri"/>
                <a:sym typeface="Calibri"/>
              </a:rPr>
              <a:t>Subscribe to the</a:t>
            </a:r>
            <a:br>
              <a:rPr lang="en-GB" sz="3067" b="0" i="0" u="none" strike="noStrike" cap="none">
                <a:solidFill>
                  <a:srgbClr val="464646"/>
                </a:solidFill>
                <a:latin typeface="Calibri"/>
                <a:ea typeface="Calibri"/>
                <a:cs typeface="Calibri"/>
                <a:sym typeface="Calibri"/>
              </a:rPr>
            </a:br>
            <a:r>
              <a:rPr lang="en-GB" sz="3067" b="1" i="0" u="none" strike="noStrike" cap="none">
                <a:solidFill>
                  <a:srgbClr val="464646"/>
                </a:solidFill>
                <a:latin typeface="Calibri"/>
                <a:ea typeface="Calibri"/>
                <a:cs typeface="Calibri"/>
                <a:sym typeface="Calibri"/>
              </a:rPr>
              <a:t>ARDC CONNECT</a:t>
            </a:r>
            <a:endParaRPr sz="3067" b="1" i="0" u="none" strike="noStrike" cap="none">
              <a:solidFill>
                <a:srgbClr val="464646"/>
              </a:solidFill>
              <a:latin typeface="Calibri"/>
              <a:ea typeface="Calibri"/>
              <a:cs typeface="Calibri"/>
              <a:sym typeface="Calibri"/>
            </a:endParaRPr>
          </a:p>
          <a:p>
            <a:pPr marL="0" marR="0" lvl="0" indent="0" algn="ctr" rtl="0">
              <a:lnSpc>
                <a:spcPct val="90000"/>
              </a:lnSpc>
              <a:spcBef>
                <a:spcPts val="0"/>
              </a:spcBef>
              <a:spcAft>
                <a:spcPts val="0"/>
              </a:spcAft>
              <a:buClr>
                <a:srgbClr val="000000"/>
              </a:buClr>
              <a:buSzPts val="2300"/>
              <a:buFont typeface="Arial"/>
              <a:buNone/>
            </a:pPr>
            <a:r>
              <a:rPr lang="en-GB" sz="3067" b="0" i="0" u="none" strike="noStrike" cap="none">
                <a:solidFill>
                  <a:srgbClr val="464646"/>
                </a:solidFill>
                <a:latin typeface="Calibri"/>
                <a:ea typeface="Calibri"/>
                <a:cs typeface="Calibri"/>
                <a:sym typeface="Calibri"/>
              </a:rPr>
              <a:t>newsletter</a:t>
            </a:r>
            <a:endParaRPr sz="1200" b="0" i="0" u="none" strike="noStrike" cap="none">
              <a:solidFill>
                <a:srgbClr val="464646"/>
              </a:solidFill>
              <a:latin typeface="Calibri"/>
              <a:ea typeface="Calibri"/>
              <a:cs typeface="Calibri"/>
              <a:sym typeface="Calibri"/>
            </a:endParaRPr>
          </a:p>
        </p:txBody>
      </p:sp>
      <p:grpSp>
        <p:nvGrpSpPr>
          <p:cNvPr id="382" name="Google Shape;382;p50"/>
          <p:cNvGrpSpPr/>
          <p:nvPr/>
        </p:nvGrpSpPr>
        <p:grpSpPr>
          <a:xfrm>
            <a:off x="5036333" y="2061115"/>
            <a:ext cx="6037267" cy="3524800"/>
            <a:chOff x="3929650" y="1656561"/>
            <a:chExt cx="4527950" cy="2643600"/>
          </a:xfrm>
        </p:grpSpPr>
        <p:sp>
          <p:nvSpPr>
            <p:cNvPr id="383" name="Google Shape;383;p50"/>
            <p:cNvSpPr txBox="1"/>
            <p:nvPr/>
          </p:nvSpPr>
          <p:spPr>
            <a:xfrm>
              <a:off x="4320900" y="1656561"/>
              <a:ext cx="4136700" cy="2643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000"/>
                <a:buFont typeface="Arial"/>
                <a:buNone/>
              </a:pPr>
              <a:r>
                <a:rPr lang="en-GB" sz="2667" b="0" i="0" u="none" strike="noStrike" cap="none">
                  <a:solidFill>
                    <a:schemeClr val="lt1"/>
                  </a:solidFill>
                  <a:latin typeface="Calibri"/>
                  <a:ea typeface="Calibri"/>
                  <a:cs typeface="Calibri"/>
                  <a:sym typeface="Calibri"/>
                </a:rPr>
                <a:t>ardc.edu.au</a:t>
              </a:r>
              <a:endParaRPr sz="2667" b="0" i="0" u="none" strike="noStrike" cap="none">
                <a:solidFill>
                  <a:schemeClr val="lt1"/>
                </a:solidFill>
                <a:latin typeface="Calibri"/>
                <a:ea typeface="Calibri"/>
                <a:cs typeface="Calibri"/>
                <a:sym typeface="Calibri"/>
              </a:endParaRPr>
            </a:p>
            <a:p>
              <a:pPr marL="0" marR="0" lvl="0" indent="0" algn="l" rtl="0">
                <a:lnSpc>
                  <a:spcPct val="115000"/>
                </a:lnSpc>
                <a:spcBef>
                  <a:spcPts val="1333"/>
                </a:spcBef>
                <a:spcAft>
                  <a:spcPts val="0"/>
                </a:spcAft>
                <a:buClr>
                  <a:srgbClr val="000000"/>
                </a:buClr>
                <a:buSzPts val="2000"/>
                <a:buFont typeface="Arial"/>
                <a:buNone/>
              </a:pPr>
              <a:r>
                <a:rPr lang="en-GB" sz="2667" b="0" i="0" u="none" strike="noStrike" cap="none">
                  <a:solidFill>
                    <a:schemeClr val="lt1"/>
                  </a:solidFill>
                  <a:latin typeface="Calibri"/>
                  <a:ea typeface="Calibri"/>
                  <a:cs typeface="Calibri"/>
                  <a:sym typeface="Calibri"/>
                </a:rPr>
                <a:t>contact@ardc.edu.au</a:t>
              </a:r>
              <a:endParaRPr sz="2667" b="0" i="0" u="none" strike="noStrike" cap="none">
                <a:solidFill>
                  <a:schemeClr val="lt1"/>
                </a:solidFill>
                <a:latin typeface="Calibri"/>
                <a:ea typeface="Calibri"/>
                <a:cs typeface="Calibri"/>
                <a:sym typeface="Calibri"/>
              </a:endParaRPr>
            </a:p>
            <a:p>
              <a:pPr marL="0" marR="0" lvl="0" indent="0" algn="l" rtl="0">
                <a:lnSpc>
                  <a:spcPct val="115000"/>
                </a:lnSpc>
                <a:spcBef>
                  <a:spcPts val="1333"/>
                </a:spcBef>
                <a:spcAft>
                  <a:spcPts val="0"/>
                </a:spcAft>
                <a:buClr>
                  <a:srgbClr val="000000"/>
                </a:buClr>
                <a:buSzPts val="2000"/>
                <a:buFont typeface="Arial"/>
                <a:buNone/>
              </a:pPr>
              <a:r>
                <a:rPr lang="en-GB" sz="2667" b="0" i="0" u="none" strike="noStrike" cap="none">
                  <a:solidFill>
                    <a:schemeClr val="lt1"/>
                  </a:solidFill>
                  <a:latin typeface="Calibri"/>
                  <a:ea typeface="Calibri"/>
                  <a:cs typeface="Calibri"/>
                  <a:sym typeface="Calibri"/>
                </a:rPr>
                <a:t>+61 3 9902 0585</a:t>
              </a:r>
              <a:endParaRPr sz="2667" b="0" i="0" u="none" strike="noStrike" cap="none">
                <a:solidFill>
                  <a:schemeClr val="lt1"/>
                </a:solidFill>
                <a:latin typeface="Calibri"/>
                <a:ea typeface="Calibri"/>
                <a:cs typeface="Calibri"/>
                <a:sym typeface="Calibri"/>
              </a:endParaRPr>
            </a:p>
            <a:p>
              <a:pPr marL="0" marR="0" lvl="0" indent="0" algn="l" rtl="0">
                <a:lnSpc>
                  <a:spcPct val="115000"/>
                </a:lnSpc>
                <a:spcBef>
                  <a:spcPts val="1333"/>
                </a:spcBef>
                <a:spcAft>
                  <a:spcPts val="0"/>
                </a:spcAft>
                <a:buClr>
                  <a:srgbClr val="000000"/>
                </a:buClr>
                <a:buSzPts val="2000"/>
                <a:buFont typeface="Arial"/>
                <a:buNone/>
              </a:pPr>
              <a:r>
                <a:rPr lang="en-GB" sz="2667" b="0" i="0" u="none" strike="noStrike" cap="none">
                  <a:solidFill>
                    <a:schemeClr val="lt1"/>
                  </a:solidFill>
                  <a:latin typeface="Calibri"/>
                  <a:ea typeface="Calibri"/>
                  <a:cs typeface="Calibri"/>
                  <a:sym typeface="Calibri"/>
                </a:rPr>
                <a:t>@ARDC_AU </a:t>
              </a:r>
              <a:endParaRPr sz="2667" b="0" i="0" u="none" strike="noStrike" cap="none">
                <a:solidFill>
                  <a:schemeClr val="lt1"/>
                </a:solidFill>
                <a:latin typeface="Calibri"/>
                <a:ea typeface="Calibri"/>
                <a:cs typeface="Calibri"/>
                <a:sym typeface="Calibri"/>
              </a:endParaRPr>
            </a:p>
            <a:p>
              <a:pPr marL="0" marR="0" lvl="0" indent="0" algn="l" rtl="0">
                <a:lnSpc>
                  <a:spcPct val="100000"/>
                </a:lnSpc>
                <a:spcBef>
                  <a:spcPts val="1333"/>
                </a:spcBef>
                <a:spcAft>
                  <a:spcPts val="1333"/>
                </a:spcAft>
                <a:buClr>
                  <a:srgbClr val="000000"/>
                </a:buClr>
                <a:buSzPts val="2000"/>
                <a:buFont typeface="Arial"/>
                <a:buNone/>
              </a:pPr>
              <a:r>
                <a:rPr lang="en-GB" sz="2667" b="0" i="0" u="none" strike="noStrike" cap="none">
                  <a:solidFill>
                    <a:schemeClr val="lt1"/>
                  </a:solidFill>
                  <a:latin typeface="Calibri"/>
                  <a:ea typeface="Calibri"/>
                  <a:cs typeface="Calibri"/>
                  <a:sym typeface="Calibri"/>
                </a:rPr>
                <a:t>Australian-Research- Data-Commons</a:t>
              </a:r>
              <a:endParaRPr sz="2667" b="0" i="0" u="none" strike="noStrike" cap="none">
                <a:solidFill>
                  <a:schemeClr val="lt1"/>
                </a:solidFill>
                <a:latin typeface="Calibri"/>
                <a:ea typeface="Calibri"/>
                <a:cs typeface="Calibri"/>
                <a:sym typeface="Calibri"/>
              </a:endParaRPr>
            </a:p>
          </p:txBody>
        </p:sp>
        <p:pic>
          <p:nvPicPr>
            <p:cNvPr id="384" name="Google Shape;384;p50"/>
            <p:cNvPicPr preferRelativeResize="0"/>
            <p:nvPr/>
          </p:nvPicPr>
          <p:blipFill rotWithShape="1">
            <a:blip r:embed="rId4">
              <a:alphaModFix/>
            </a:blip>
            <a:srcRect/>
            <a:stretch/>
          </p:blipFill>
          <p:spPr>
            <a:xfrm>
              <a:off x="3929650" y="1774003"/>
              <a:ext cx="303900" cy="303900"/>
            </a:xfrm>
            <a:prstGeom prst="rect">
              <a:avLst/>
            </a:prstGeom>
            <a:noFill/>
            <a:ln>
              <a:noFill/>
            </a:ln>
          </p:spPr>
        </p:pic>
        <p:pic>
          <p:nvPicPr>
            <p:cNvPr id="385" name="Google Shape;385;p50"/>
            <p:cNvPicPr preferRelativeResize="0"/>
            <p:nvPr/>
          </p:nvPicPr>
          <p:blipFill rotWithShape="1">
            <a:blip r:embed="rId5">
              <a:alphaModFix/>
            </a:blip>
            <a:srcRect/>
            <a:stretch/>
          </p:blipFill>
          <p:spPr>
            <a:xfrm>
              <a:off x="3929650" y="3197425"/>
              <a:ext cx="303900" cy="303900"/>
            </a:xfrm>
            <a:prstGeom prst="rect">
              <a:avLst/>
            </a:prstGeom>
            <a:noFill/>
            <a:ln>
              <a:noFill/>
            </a:ln>
          </p:spPr>
        </p:pic>
        <p:pic>
          <p:nvPicPr>
            <p:cNvPr id="386" name="Google Shape;386;p50"/>
            <p:cNvPicPr preferRelativeResize="0"/>
            <p:nvPr/>
          </p:nvPicPr>
          <p:blipFill rotWithShape="1">
            <a:blip r:embed="rId6">
              <a:alphaModFix/>
            </a:blip>
            <a:srcRect/>
            <a:stretch/>
          </p:blipFill>
          <p:spPr>
            <a:xfrm>
              <a:off x="3929650" y="2726202"/>
              <a:ext cx="303900" cy="303900"/>
            </a:xfrm>
            <a:prstGeom prst="rect">
              <a:avLst/>
            </a:prstGeom>
            <a:noFill/>
            <a:ln>
              <a:noFill/>
            </a:ln>
          </p:spPr>
        </p:pic>
        <p:pic>
          <p:nvPicPr>
            <p:cNvPr id="387" name="Google Shape;387;p50"/>
            <p:cNvPicPr preferRelativeResize="0"/>
            <p:nvPr/>
          </p:nvPicPr>
          <p:blipFill rotWithShape="1">
            <a:blip r:embed="rId7">
              <a:alphaModFix/>
            </a:blip>
            <a:srcRect/>
            <a:stretch/>
          </p:blipFill>
          <p:spPr>
            <a:xfrm>
              <a:off x="3929650" y="3681614"/>
              <a:ext cx="303900" cy="303900"/>
            </a:xfrm>
            <a:prstGeom prst="rect">
              <a:avLst/>
            </a:prstGeom>
            <a:noFill/>
            <a:ln>
              <a:noFill/>
            </a:ln>
          </p:spPr>
        </p:pic>
        <p:pic>
          <p:nvPicPr>
            <p:cNvPr id="388" name="Google Shape;388;p50"/>
            <p:cNvPicPr preferRelativeResize="0"/>
            <p:nvPr/>
          </p:nvPicPr>
          <p:blipFill rotWithShape="1">
            <a:blip r:embed="rId8">
              <a:alphaModFix/>
            </a:blip>
            <a:srcRect/>
            <a:stretch/>
          </p:blipFill>
          <p:spPr>
            <a:xfrm>
              <a:off x="3929650" y="2257174"/>
              <a:ext cx="303900" cy="303900"/>
            </a:xfrm>
            <a:prstGeom prst="rect">
              <a:avLst/>
            </a:prstGeom>
            <a:noFill/>
            <a:ln>
              <a:noFill/>
            </a:ln>
          </p:spPr>
        </p:pic>
      </p:grpSp>
    </p:spTree>
    <p:extLst>
      <p:ext uri="{BB962C8B-B14F-4D97-AF65-F5344CB8AC3E}">
        <p14:creationId xmlns:p14="http://schemas.microsoft.com/office/powerpoint/2010/main" val="374226577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hank you Slide 1">
  <p:cSld name="Thank you Slide 1">
    <p:spTree>
      <p:nvGrpSpPr>
        <p:cNvPr id="1" name="Shape 389"/>
        <p:cNvGrpSpPr/>
        <p:nvPr/>
      </p:nvGrpSpPr>
      <p:grpSpPr>
        <a:xfrm>
          <a:off x="0" y="0"/>
          <a:ext cx="0" cy="0"/>
          <a:chOff x="0" y="0"/>
          <a:chExt cx="0" cy="0"/>
        </a:xfrm>
      </p:grpSpPr>
      <p:pic>
        <p:nvPicPr>
          <p:cNvPr id="390" name="Google Shape;390;p51"/>
          <p:cNvPicPr preferRelativeResize="0"/>
          <p:nvPr/>
        </p:nvPicPr>
        <p:blipFill rotWithShape="1">
          <a:blip r:embed="rId2">
            <a:alphaModFix/>
          </a:blip>
          <a:srcRect l="16966" t="22663" r="27496" b="22668"/>
          <a:stretch/>
        </p:blipFill>
        <p:spPr>
          <a:xfrm>
            <a:off x="1" y="0"/>
            <a:ext cx="12192004" cy="5965765"/>
          </a:xfrm>
          <a:prstGeom prst="rect">
            <a:avLst/>
          </a:prstGeom>
          <a:noFill/>
          <a:ln>
            <a:noFill/>
          </a:ln>
        </p:spPr>
      </p:pic>
    </p:spTree>
    <p:extLst>
      <p:ext uri="{BB962C8B-B14F-4D97-AF65-F5344CB8AC3E}">
        <p14:creationId xmlns:p14="http://schemas.microsoft.com/office/powerpoint/2010/main" val="341963065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391"/>
        <p:cNvGrpSpPr/>
        <p:nvPr/>
      </p:nvGrpSpPr>
      <p:grpSpPr>
        <a:xfrm>
          <a:off x="0" y="0"/>
          <a:ext cx="0" cy="0"/>
          <a:chOff x="0" y="0"/>
          <a:chExt cx="0" cy="0"/>
        </a:xfrm>
      </p:grpSpPr>
      <p:sp>
        <p:nvSpPr>
          <p:cNvPr id="392" name="Google Shape;392;p52"/>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3" name="Google Shape;393;p52"/>
          <p:cNvSpPr txBox="1">
            <a:spLocks noGrp="1"/>
          </p:cNvSpPr>
          <p:nvPr>
            <p:ph type="subTitle" idx="1"/>
          </p:nvPr>
        </p:nvSpPr>
        <p:spPr>
          <a:xfrm>
            <a:off x="1524000" y="3602039"/>
            <a:ext cx="9144000" cy="16556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1067"/>
              </a:spcBef>
              <a:spcAft>
                <a:spcPts val="0"/>
              </a:spcAft>
              <a:buClr>
                <a:schemeClr val="dk1"/>
              </a:buClr>
              <a:buSzPts val="1800"/>
              <a:buNone/>
              <a:defRPr sz="2400"/>
            </a:lvl1pPr>
            <a:lvl2pPr lvl="1" algn="ctr">
              <a:lnSpc>
                <a:spcPct val="90000"/>
              </a:lnSpc>
              <a:spcBef>
                <a:spcPts val="533"/>
              </a:spcBef>
              <a:spcAft>
                <a:spcPts val="0"/>
              </a:spcAft>
              <a:buClr>
                <a:schemeClr val="dk1"/>
              </a:buClr>
              <a:buSzPts val="1500"/>
              <a:buNone/>
              <a:defRPr sz="2000"/>
            </a:lvl2pPr>
            <a:lvl3pPr lvl="2" algn="ctr">
              <a:lnSpc>
                <a:spcPct val="90000"/>
              </a:lnSpc>
              <a:spcBef>
                <a:spcPts val="533"/>
              </a:spcBef>
              <a:spcAft>
                <a:spcPts val="0"/>
              </a:spcAft>
              <a:buClr>
                <a:schemeClr val="dk1"/>
              </a:buClr>
              <a:buSzPts val="1400"/>
              <a:buNone/>
              <a:defRPr sz="1867"/>
            </a:lvl3pPr>
            <a:lvl4pPr lvl="3" algn="ctr">
              <a:lnSpc>
                <a:spcPct val="90000"/>
              </a:lnSpc>
              <a:spcBef>
                <a:spcPts val="533"/>
              </a:spcBef>
              <a:spcAft>
                <a:spcPts val="0"/>
              </a:spcAft>
              <a:buClr>
                <a:schemeClr val="dk1"/>
              </a:buClr>
              <a:buSzPts val="1200"/>
              <a:buNone/>
              <a:defRPr sz="1600"/>
            </a:lvl4pPr>
            <a:lvl5pPr lvl="4" algn="ctr">
              <a:lnSpc>
                <a:spcPct val="90000"/>
              </a:lnSpc>
              <a:spcBef>
                <a:spcPts val="533"/>
              </a:spcBef>
              <a:spcAft>
                <a:spcPts val="0"/>
              </a:spcAft>
              <a:buClr>
                <a:schemeClr val="dk1"/>
              </a:buClr>
              <a:buSzPts val="1200"/>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a:endParaRPr/>
          </a:p>
        </p:txBody>
      </p:sp>
      <p:sp>
        <p:nvSpPr>
          <p:cNvPr id="394" name="Google Shape;394;p52"/>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395" name="Google Shape;395;p52"/>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396" name="Google Shape;396;p52"/>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0595460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309200" y="61433"/>
            <a:ext cx="95344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600"/>
              <a:buFont typeface="Montserrat"/>
              <a:buNone/>
              <a:defRPr>
                <a:latin typeface="Montserrat"/>
                <a:ea typeface="Montserrat"/>
                <a:cs typeface="Montserrat"/>
                <a:sym typeface="Montserrat"/>
              </a:defRPr>
            </a:lvl1pPr>
            <a:lvl2pPr lvl="1" algn="l">
              <a:lnSpc>
                <a:spcPct val="100000"/>
              </a:lnSpc>
              <a:spcBef>
                <a:spcPts val="4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99" name="Google Shape;399;p53"/>
          <p:cNvPicPr preferRelativeResize="0"/>
          <p:nvPr/>
        </p:nvPicPr>
        <p:blipFill rotWithShape="1">
          <a:blip r:embed="rId2">
            <a:alphaModFix/>
          </a:blip>
          <a:srcRect/>
          <a:stretch/>
        </p:blipFill>
        <p:spPr>
          <a:xfrm>
            <a:off x="8998267" y="6271494"/>
            <a:ext cx="2778132" cy="313367"/>
          </a:xfrm>
          <a:prstGeom prst="rect">
            <a:avLst/>
          </a:prstGeom>
          <a:noFill/>
          <a:ln>
            <a:noFill/>
          </a:ln>
        </p:spPr>
      </p:pic>
      <p:cxnSp>
        <p:nvCxnSpPr>
          <p:cNvPr id="400" name="Google Shape;400;p53"/>
          <p:cNvCxnSpPr/>
          <p:nvPr/>
        </p:nvCxnSpPr>
        <p:spPr>
          <a:xfrm>
            <a:off x="309200" y="230433"/>
            <a:ext cx="0" cy="425600"/>
          </a:xfrm>
          <a:prstGeom prst="straightConnector1">
            <a:avLst/>
          </a:prstGeom>
          <a:noFill/>
          <a:ln w="28575" cap="flat" cmpd="sng">
            <a:solidFill>
              <a:schemeClr val="accent5"/>
            </a:solidFill>
            <a:prstDash val="solid"/>
            <a:round/>
            <a:headEnd type="none" w="sm" len="sm"/>
            <a:tailEnd type="none" w="sm" len="sm"/>
          </a:ln>
        </p:spPr>
      </p:cxnSp>
      <p:pic>
        <p:nvPicPr>
          <p:cNvPr id="401" name="Google Shape;401;p53"/>
          <p:cNvPicPr preferRelativeResize="0"/>
          <p:nvPr/>
        </p:nvPicPr>
        <p:blipFill rotWithShape="1">
          <a:blip r:embed="rId3">
            <a:alphaModFix/>
          </a:blip>
          <a:srcRect/>
          <a:stretch/>
        </p:blipFill>
        <p:spPr>
          <a:xfrm>
            <a:off x="5104467" y="6067400"/>
            <a:ext cx="1483333" cy="721533"/>
          </a:xfrm>
          <a:prstGeom prst="rect">
            <a:avLst/>
          </a:prstGeom>
          <a:noFill/>
          <a:ln>
            <a:noFill/>
          </a:ln>
        </p:spPr>
      </p:pic>
      <p:pic>
        <p:nvPicPr>
          <p:cNvPr id="402" name="Google Shape;402;p53"/>
          <p:cNvPicPr preferRelativeResize="0"/>
          <p:nvPr/>
        </p:nvPicPr>
        <p:blipFill rotWithShape="1">
          <a:blip r:embed="rId4">
            <a:alphaModFix/>
          </a:blip>
          <a:srcRect/>
          <a:stretch/>
        </p:blipFill>
        <p:spPr>
          <a:xfrm>
            <a:off x="309201" y="6155749"/>
            <a:ext cx="1936433" cy="633200"/>
          </a:xfrm>
          <a:prstGeom prst="rect">
            <a:avLst/>
          </a:prstGeom>
          <a:noFill/>
          <a:ln>
            <a:noFill/>
          </a:ln>
        </p:spPr>
      </p:pic>
    </p:spTree>
    <p:extLst>
      <p:ext uri="{BB962C8B-B14F-4D97-AF65-F5344CB8AC3E}">
        <p14:creationId xmlns:p14="http://schemas.microsoft.com/office/powerpoint/2010/main" val="126771410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03"/>
        <p:cNvGrpSpPr/>
        <p:nvPr/>
      </p:nvGrpSpPr>
      <p:grpSpPr>
        <a:xfrm>
          <a:off x="0" y="0"/>
          <a:ext cx="0" cy="0"/>
          <a:chOff x="0" y="0"/>
          <a:chExt cx="0" cy="0"/>
        </a:xfrm>
      </p:grpSpPr>
    </p:spTree>
    <p:extLst>
      <p:ext uri="{BB962C8B-B14F-4D97-AF65-F5344CB8AC3E}">
        <p14:creationId xmlns:p14="http://schemas.microsoft.com/office/powerpoint/2010/main" val="3216110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3"/>
          </p:nvPr>
        </p:nvSpPr>
        <p:spPr/>
        <p:txBody>
          <a:bodyPr/>
          <a:lstStyle/>
          <a:p>
            <a:fld id="{27FB7CE6-138A-453C-99F4-707AF2B61C76}" type="slidenum">
              <a:t>‹#›</a:t>
            </a:fld>
            <a:endParaRPr/>
          </a:p>
        </p:txBody>
      </p:sp>
      <p:sp>
        <p:nvSpPr>
          <p:cNvPr id="6"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466101200"/>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CD54A56F-45B8-46CA-A99E-5ADDDEE37FD8}"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94379823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BE41EA9C-1288-4494-9C82-7C2C5F351CA4}"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874267226"/>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E3D8419D-E995-4D7D-9839-B857CCDE1E32}"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092135944"/>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A196A857-5B30-410E-B64A-51B326498E94}"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24144528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8544-326A-243E-479C-AF6B2CF5D32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8E74463-9381-0617-6013-6A3CEE25AF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0A3B19A-8361-EEEF-0237-FCB2B7FDE03F}"/>
              </a:ext>
            </a:extLst>
          </p:cNvPr>
          <p:cNvSpPr>
            <a:spLocks noGrp="1"/>
          </p:cNvSpPr>
          <p:nvPr>
            <p:ph type="dt" sz="half" idx="10"/>
          </p:nvPr>
        </p:nvSpPr>
        <p:spPr/>
        <p:txBody>
          <a:bodyPr/>
          <a:lstStyle/>
          <a:p>
            <a:fld id="{EF47C537-D446-4936-BDEC-716BC6253C45}" type="datetime1">
              <a:rPr lang="en-AU" smtClean="0"/>
              <a:t>14/09/2023</a:t>
            </a:fld>
            <a:endParaRPr lang="en-AU"/>
          </a:p>
        </p:txBody>
      </p:sp>
      <p:sp>
        <p:nvSpPr>
          <p:cNvPr id="5" name="Footer Placeholder 4">
            <a:extLst>
              <a:ext uri="{FF2B5EF4-FFF2-40B4-BE49-F238E27FC236}">
                <a16:creationId xmlns:a16="http://schemas.microsoft.com/office/drawing/2014/main" id="{DF117E1D-90D2-5310-4E00-A183068A3504}"/>
              </a:ext>
            </a:extLst>
          </p:cNvPr>
          <p:cNvSpPr>
            <a:spLocks noGrp="1"/>
          </p:cNvSpPr>
          <p:nvPr>
            <p:ph type="ftr" sz="quarter" idx="11"/>
          </p:nvPr>
        </p:nvSpPr>
        <p:spPr>
          <a:xfrm>
            <a:off x="3581400" y="6356350"/>
            <a:ext cx="5029200" cy="365125"/>
          </a:xfrm>
        </p:spPr>
        <p:txBody>
          <a:bodyPr/>
          <a:lstStyle>
            <a:lvl1pPr algn="ctr">
              <a:defRPr sz="1200" b="0" i="0" u="none">
                <a:solidFill>
                  <a:schemeClr val="bg1">
                    <a:lumMod val="65000"/>
                  </a:schemeClr>
                </a:solidFill>
                <a:latin typeface="Arial" panose="020B0604020202020204" pitchFamily="34" charset="0"/>
              </a:defRPr>
            </a:lvl1pPr>
          </a:lstStyle>
          <a:p>
            <a:r>
              <a:rPr lang="en-AU" dirty="0">
                <a:solidFill>
                  <a:schemeClr val="bg2">
                    <a:lumMod val="75000"/>
                  </a:schemeClr>
                </a:solidFill>
              </a:rPr>
              <a:t>Australian Government Linked Data Working Group </a:t>
            </a:r>
          </a:p>
          <a:p>
            <a:r>
              <a:rPr lang="en-AU" dirty="0">
                <a:solidFill>
                  <a:schemeClr val="bg2">
                    <a:lumMod val="75000"/>
                  </a:schemeClr>
                </a:solidFill>
              </a:rPr>
              <a:t>2023 Linked Data Showcase  (https://linked.data.gov.au)</a:t>
            </a:r>
            <a:endParaRPr lang="en-AU" b="0" dirty="0">
              <a:solidFill>
                <a:schemeClr val="bg2">
                  <a:lumMod val="75000"/>
                </a:schemeClr>
              </a:solidFill>
            </a:endParaRPr>
          </a:p>
        </p:txBody>
      </p:sp>
      <p:sp>
        <p:nvSpPr>
          <p:cNvPr id="6" name="Slide Number Placeholder 5">
            <a:extLst>
              <a:ext uri="{FF2B5EF4-FFF2-40B4-BE49-F238E27FC236}">
                <a16:creationId xmlns:a16="http://schemas.microsoft.com/office/drawing/2014/main" id="{61DA0E8E-DD3C-686A-81F0-2AEB0DDF496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1670496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D47343B7-5223-413F-A6E8-C3C31DF168FA}"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194336873"/>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0358D338-30CD-4DF0-BC85-9D4F890A0245}"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688559137"/>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3E445E2A-6899-4D81-99CB-00477D7C5A04}"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569634663"/>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3"/>
          </p:nvPr>
        </p:nvSpPr>
        <p:spPr/>
        <p:txBody>
          <a:bodyPr/>
          <a:lstStyle/>
          <a:p>
            <a:fld id="{B75F2796-9DE7-4E7E-A0A8-715F72CBFCE5}" type="slidenum">
              <a:t>‹#›</a:t>
            </a:fld>
            <a:endParaRPr/>
          </a:p>
        </p:txBody>
      </p:sp>
      <p:sp>
        <p:nvSpPr>
          <p:cNvPr id="9" name="PlaceHolder 8"/>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950035328"/>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3"/>
          </p:nvPr>
        </p:nvSpPr>
        <p:spPr/>
        <p:txBody>
          <a:bodyPr/>
          <a:lstStyle/>
          <a:p>
            <a:fld id="{4B13F0AE-31AE-4E00-81FE-B0002FF5F99E}" type="slidenum">
              <a:t>‹#›</a:t>
            </a:fld>
            <a:endParaRPr/>
          </a:p>
        </p:txBody>
      </p:sp>
      <p:sp>
        <p:nvSpPr>
          <p:cNvPr id="11" name="PlaceHolder 10"/>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953328648"/>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6"/>
          </p:nvPr>
        </p:nvSpPr>
        <p:spPr/>
        <p:txBody>
          <a:bodyPr/>
          <a:lstStyle/>
          <a:p>
            <a:fld id="{BB5EDDF4-D16B-41FA-9660-CFDDFBAF6234}" type="slidenum">
              <a:t>‹#›</a:t>
            </a:fld>
            <a:endParaRPr/>
          </a:p>
        </p:txBody>
      </p:sp>
      <p:sp>
        <p:nvSpPr>
          <p:cNvPr id="4" name="PlaceHolder 3"/>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4066683189"/>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850A22E0-8CC1-46C5-A81E-E620E16A9A35}"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793855062"/>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0D2FFB11-410A-4A68-80E2-1874A2D0D144}"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2098329286"/>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644389E5-4D99-4A83-A9CA-2A5CDB18FFB3}"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1485018"/>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C819BE3F-8923-4456-81C7-324D64860EC1}"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25507327"/>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87BA-FE8D-FF50-D964-6574BEACD6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A163DFA-B684-68EF-8C4B-38C0968CF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7DC2C-D1AA-C309-2AD5-6C8CA62609FC}"/>
              </a:ext>
            </a:extLst>
          </p:cNvPr>
          <p:cNvSpPr>
            <a:spLocks noGrp="1"/>
          </p:cNvSpPr>
          <p:nvPr>
            <p:ph type="dt" sz="half" idx="10"/>
          </p:nvPr>
        </p:nvSpPr>
        <p:spPr/>
        <p:txBody>
          <a:bodyPr/>
          <a:lstStyle/>
          <a:p>
            <a:fld id="{96F6F184-3219-48C1-B745-9C72B70D4AA8}" type="datetime1">
              <a:rPr lang="en-AU" smtClean="0"/>
              <a:t>14/09/2023</a:t>
            </a:fld>
            <a:endParaRPr lang="en-AU"/>
          </a:p>
        </p:txBody>
      </p:sp>
      <p:sp>
        <p:nvSpPr>
          <p:cNvPr id="5" name="Footer Placeholder 4">
            <a:extLst>
              <a:ext uri="{FF2B5EF4-FFF2-40B4-BE49-F238E27FC236}">
                <a16:creationId xmlns:a16="http://schemas.microsoft.com/office/drawing/2014/main" id="{C4EDB3F5-E1D2-E129-ADF9-F1769582DCE6}"/>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E36EF3F-201D-6A0E-D6AF-280B8863875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031648280"/>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549F97C1-0974-480B-BB07-4771812FC8B0}"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632284443"/>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330A3D97-9FD8-40E9-9DB0-F2416FEB36C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251205307"/>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74A27AB4-09FA-4B78-A370-5105230DB003}"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1406284"/>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4B0D3B33-ED65-460A-910B-9C0E384989E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1694144062"/>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966F38EC-DA29-4DA8-9A6E-DCDFE4D0E1B2}"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37978938"/>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6"/>
          </p:nvPr>
        </p:nvSpPr>
        <p:spPr/>
        <p:txBody>
          <a:bodyPr/>
          <a:lstStyle/>
          <a:p>
            <a:fld id="{D0AD0188-9236-4282-9DF6-4108F299DEF4}" type="slidenum">
              <a:t>‹#›</a:t>
            </a:fld>
            <a:endParaRPr/>
          </a:p>
        </p:txBody>
      </p:sp>
      <p:sp>
        <p:nvSpPr>
          <p:cNvPr id="9" name="PlaceHolder 8"/>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42007079"/>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6"/>
          </p:nvPr>
        </p:nvSpPr>
        <p:spPr/>
        <p:txBody>
          <a:bodyPr/>
          <a:lstStyle/>
          <a:p>
            <a:fld id="{C08C16A0-970C-4A5F-9A81-A0D4E2CA12BF}" type="slidenum">
              <a:t>‹#›</a:t>
            </a:fld>
            <a:endParaRPr/>
          </a:p>
        </p:txBody>
      </p:sp>
      <p:sp>
        <p:nvSpPr>
          <p:cNvPr id="11" name="PlaceHolder 10"/>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879925423"/>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4652434"/>
            <a:ext cx="12192000" cy="220556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5" name="Rectangle 8"/>
          <p:cNvSpPr>
            <a:spLocks noChangeArrowheads="1"/>
          </p:cNvSpPr>
          <p:nvPr/>
        </p:nvSpPr>
        <p:spPr bwMode="auto">
          <a:xfrm>
            <a:off x="0" y="1"/>
            <a:ext cx="12192000" cy="102870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6" name="Picture 12" descr="ANU_LOGO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4417" y="154517"/>
            <a:ext cx="2015067" cy="7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subTitle" idx="1"/>
          </p:nvPr>
        </p:nvSpPr>
        <p:spPr>
          <a:xfrm>
            <a:off x="624418" y="4652963"/>
            <a:ext cx="11040533" cy="666786"/>
          </a:xfrm>
        </p:spPr>
        <p:txBody>
          <a:bodyPr>
            <a:spAutoFit/>
          </a:bodyPr>
          <a:lstStyle>
            <a:lvl1pPr marL="0" indent="0">
              <a:buFontTx/>
              <a:buNone/>
              <a:defRPr sz="3733"/>
            </a:lvl1pPr>
          </a:lstStyle>
          <a:p>
            <a:pPr lvl="0"/>
            <a:r>
              <a:rPr lang="en-AU" noProof="0"/>
              <a:t>Click to edit Master subtitle style</a:t>
            </a:r>
          </a:p>
        </p:txBody>
      </p:sp>
      <p:sp>
        <p:nvSpPr>
          <p:cNvPr id="8195" name="Rectangle 3"/>
          <p:cNvSpPr>
            <a:spLocks noGrp="1" noChangeArrowheads="1"/>
          </p:cNvSpPr>
          <p:nvPr>
            <p:ph type="ctrTitle"/>
          </p:nvPr>
        </p:nvSpPr>
        <p:spPr>
          <a:xfrm>
            <a:off x="624422" y="1809079"/>
            <a:ext cx="10943167" cy="861775"/>
          </a:xfrm>
        </p:spPr>
        <p:txBody>
          <a:bodyPr>
            <a:spAutoFit/>
          </a:bodyPr>
          <a:lstStyle>
            <a:lvl1pPr>
              <a:defRPr>
                <a:solidFill>
                  <a:schemeClr val="tx1"/>
                </a:solidFill>
              </a:defRPr>
            </a:lvl1pPr>
          </a:lstStyle>
          <a:p>
            <a:pPr lvl="0"/>
            <a:r>
              <a:rPr lang="en-AU" noProof="0"/>
              <a:t>Click to edit Master title style</a:t>
            </a:r>
          </a:p>
        </p:txBody>
      </p:sp>
      <p:sp>
        <p:nvSpPr>
          <p:cNvPr id="7" name="Rectangle 5"/>
          <p:cNvSpPr>
            <a:spLocks noGrp="1" noChangeArrowheads="1"/>
          </p:cNvSpPr>
          <p:nvPr>
            <p:ph type="dt" sz="half" idx="10"/>
          </p:nvPr>
        </p:nvSpPr>
        <p:spPr>
          <a:xfrm>
            <a:off x="609600" y="6246285"/>
            <a:ext cx="2844800" cy="476249"/>
          </a:xfrm>
        </p:spPr>
        <p:txBody>
          <a:bodyPr/>
          <a:lstStyle>
            <a:lvl1pPr algn="l">
              <a:defRPr/>
            </a:lvl1pPr>
          </a:lstStyle>
          <a:p>
            <a:endParaRPr lang="x-none" altLang="x-none"/>
          </a:p>
        </p:txBody>
      </p:sp>
      <p:sp>
        <p:nvSpPr>
          <p:cNvPr id="8" name="Rectangle 6"/>
          <p:cNvSpPr>
            <a:spLocks noGrp="1" noChangeArrowheads="1"/>
          </p:cNvSpPr>
          <p:nvPr>
            <p:ph type="ftr" sz="quarter" idx="11"/>
          </p:nvPr>
        </p:nvSpPr>
        <p:spPr>
          <a:xfrm>
            <a:off x="4165600" y="6246285"/>
            <a:ext cx="3860800" cy="476249"/>
          </a:xfrm>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7"/>
          <p:cNvSpPr>
            <a:spLocks noGrp="1" noChangeArrowheads="1"/>
          </p:cNvSpPr>
          <p:nvPr>
            <p:ph type="sldNum" sz="quarter" idx="12"/>
          </p:nvPr>
        </p:nvSpPr>
        <p:spPr>
          <a:xfrm>
            <a:off x="8737600" y="6246285"/>
            <a:ext cx="2844800" cy="476249"/>
          </a:xfrm>
        </p:spPr>
        <p:txBody>
          <a:bodyPr/>
          <a:lstStyle>
            <a:lvl1pPr>
              <a:defRPr/>
            </a:lvl1pPr>
          </a:lstStyle>
          <a:p>
            <a:fld id="{4891EEDB-BB68-3744-88DF-3B37F5095CB2}" type="slidenum">
              <a:rPr lang="en-AU" altLang="x-none"/>
              <a:pPr/>
              <a:t>‹#›</a:t>
            </a:fld>
            <a:endParaRPr lang="en-AU" altLang="x-none"/>
          </a:p>
        </p:txBody>
      </p:sp>
    </p:spTree>
    <p:extLst>
      <p:ext uri="{BB962C8B-B14F-4D97-AF65-F5344CB8AC3E}">
        <p14:creationId xmlns:p14="http://schemas.microsoft.com/office/powerpoint/2010/main" val="878818758"/>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8E41B671-95F8-AD49-965B-CC100353298F}" type="slidenum">
              <a:rPr lang="en-AU" altLang="x-none"/>
              <a:pPr/>
              <a:t>‹#›</a:t>
            </a:fld>
            <a:endParaRPr lang="en-AU" altLang="x-none"/>
          </a:p>
        </p:txBody>
      </p:sp>
    </p:spTree>
    <p:extLst>
      <p:ext uri="{BB962C8B-B14F-4D97-AF65-F5344CB8AC3E}">
        <p14:creationId xmlns:p14="http://schemas.microsoft.com/office/powerpoint/2010/main" val="255305114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7DBCCD5A-69F8-7C44-8AF6-D041C925865F}" type="slidenum">
              <a:rPr lang="en-AU" altLang="x-none"/>
              <a:pPr/>
              <a:t>‹#›</a:t>
            </a:fld>
            <a:endParaRPr lang="en-AU" altLang="x-none"/>
          </a:p>
        </p:txBody>
      </p:sp>
    </p:spTree>
    <p:extLst>
      <p:ext uri="{BB962C8B-B14F-4D97-AF65-F5344CB8AC3E}">
        <p14:creationId xmlns:p14="http://schemas.microsoft.com/office/powerpoint/2010/main" val="123888028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3A70-2C88-E39F-A02D-FC6E66469D2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987872D-3B9B-98A2-D82D-2919CF8DE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B017EBC-DE69-FA30-88F1-BD410BB47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A72EFB2-8291-C680-1850-F04DCA1D80EF}"/>
              </a:ext>
            </a:extLst>
          </p:cNvPr>
          <p:cNvSpPr>
            <a:spLocks noGrp="1"/>
          </p:cNvSpPr>
          <p:nvPr>
            <p:ph type="dt" sz="half" idx="10"/>
          </p:nvPr>
        </p:nvSpPr>
        <p:spPr/>
        <p:txBody>
          <a:bodyPr/>
          <a:lstStyle/>
          <a:p>
            <a:fld id="{08FC8076-7381-4A08-82BC-842BFF97B4E8}" type="datetime1">
              <a:rPr lang="en-AU" smtClean="0"/>
              <a:t>14/09/2023</a:t>
            </a:fld>
            <a:endParaRPr lang="en-AU"/>
          </a:p>
        </p:txBody>
      </p:sp>
      <p:sp>
        <p:nvSpPr>
          <p:cNvPr id="6" name="Footer Placeholder 5">
            <a:extLst>
              <a:ext uri="{FF2B5EF4-FFF2-40B4-BE49-F238E27FC236}">
                <a16:creationId xmlns:a16="http://schemas.microsoft.com/office/drawing/2014/main" id="{5D8A6884-A962-61D2-D828-251987EBE758}"/>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DCBD5A53-CB47-7A09-3DBB-DDAEAAAC0B7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3220326633"/>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09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7B974F2B-9D21-E245-9AF4-6B0C0FFEE9E0}" type="slidenum">
              <a:rPr lang="en-AU" altLang="x-none"/>
              <a:pPr/>
              <a:t>‹#›</a:t>
            </a:fld>
            <a:endParaRPr lang="en-AU" altLang="x-none"/>
          </a:p>
        </p:txBody>
      </p:sp>
    </p:spTree>
    <p:extLst>
      <p:ext uri="{BB962C8B-B14F-4D97-AF65-F5344CB8AC3E}">
        <p14:creationId xmlns:p14="http://schemas.microsoft.com/office/powerpoint/2010/main" val="2140649530"/>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48680"/>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829131"/>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454043"/>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72" y="1829131"/>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454043"/>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4"/>
          <p:cNvSpPr>
            <a:spLocks noGrp="1" noChangeArrowheads="1"/>
          </p:cNvSpPr>
          <p:nvPr>
            <p:ph type="dt" sz="half" idx="10"/>
          </p:nvPr>
        </p:nvSpPr>
        <p:spPr>
          <a:ln/>
        </p:spPr>
        <p:txBody>
          <a:bodyPr/>
          <a:lstStyle>
            <a:lvl1pPr>
              <a:defRPr/>
            </a:lvl1pPr>
          </a:lstStyle>
          <a:p>
            <a:endParaRPr lang="x-none" altLang="x-none"/>
          </a:p>
        </p:txBody>
      </p:sp>
      <p:sp>
        <p:nvSpPr>
          <p:cNvPr id="8"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6"/>
          <p:cNvSpPr>
            <a:spLocks noGrp="1" noChangeArrowheads="1"/>
          </p:cNvSpPr>
          <p:nvPr>
            <p:ph type="sldNum" sz="quarter" idx="12"/>
          </p:nvPr>
        </p:nvSpPr>
        <p:spPr>
          <a:ln/>
        </p:spPr>
        <p:txBody>
          <a:bodyPr/>
          <a:lstStyle>
            <a:lvl1pPr>
              <a:defRPr/>
            </a:lvl1pPr>
          </a:lstStyle>
          <a:p>
            <a:fld id="{C0DAB902-158A-EA4A-9B29-A91032638C0C}" type="slidenum">
              <a:rPr lang="en-AU" altLang="x-none"/>
              <a:pPr/>
              <a:t>‹#›</a:t>
            </a:fld>
            <a:endParaRPr lang="en-AU" altLang="x-none"/>
          </a:p>
        </p:txBody>
      </p:sp>
    </p:spTree>
    <p:extLst>
      <p:ext uri="{BB962C8B-B14F-4D97-AF65-F5344CB8AC3E}">
        <p14:creationId xmlns:p14="http://schemas.microsoft.com/office/powerpoint/2010/main" val="33132918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endParaRPr lang="x-none" altLang="x-none"/>
          </a:p>
        </p:txBody>
      </p:sp>
      <p:sp>
        <p:nvSpPr>
          <p:cNvPr id="4"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5" name="Rectangle 6"/>
          <p:cNvSpPr>
            <a:spLocks noGrp="1" noChangeArrowheads="1"/>
          </p:cNvSpPr>
          <p:nvPr>
            <p:ph type="sldNum" sz="quarter" idx="12"/>
          </p:nvPr>
        </p:nvSpPr>
        <p:spPr>
          <a:ln/>
        </p:spPr>
        <p:txBody>
          <a:bodyPr/>
          <a:lstStyle>
            <a:lvl1pPr>
              <a:defRPr/>
            </a:lvl1pPr>
          </a:lstStyle>
          <a:p>
            <a:fld id="{53C4A34E-B7E2-AF48-84B4-ABB5E3E903B3}" type="slidenum">
              <a:rPr lang="en-AU" altLang="x-none"/>
              <a:pPr/>
              <a:t>‹#›</a:t>
            </a:fld>
            <a:endParaRPr lang="en-AU" altLang="x-none"/>
          </a:p>
        </p:txBody>
      </p:sp>
    </p:spTree>
    <p:extLst>
      <p:ext uri="{BB962C8B-B14F-4D97-AF65-F5344CB8AC3E}">
        <p14:creationId xmlns:p14="http://schemas.microsoft.com/office/powerpoint/2010/main" val="258750010"/>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x-none" altLang="x-none"/>
          </a:p>
        </p:txBody>
      </p:sp>
      <p:sp>
        <p:nvSpPr>
          <p:cNvPr id="3"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4" name="Rectangle 6"/>
          <p:cNvSpPr>
            <a:spLocks noGrp="1" noChangeArrowheads="1"/>
          </p:cNvSpPr>
          <p:nvPr>
            <p:ph type="sldNum" sz="quarter" idx="12"/>
          </p:nvPr>
        </p:nvSpPr>
        <p:spPr>
          <a:ln/>
        </p:spPr>
        <p:txBody>
          <a:bodyPr/>
          <a:lstStyle>
            <a:lvl1pPr>
              <a:defRPr/>
            </a:lvl1pPr>
          </a:lstStyle>
          <a:p>
            <a:fld id="{F71F18A7-E4DE-1D4E-9EBA-144F41C577F4}" type="slidenum">
              <a:rPr lang="en-AU" altLang="x-none"/>
              <a:pPr/>
              <a:t>‹#›</a:t>
            </a:fld>
            <a:endParaRPr lang="en-AU" altLang="x-none"/>
          </a:p>
        </p:txBody>
      </p:sp>
    </p:spTree>
    <p:extLst>
      <p:ext uri="{BB962C8B-B14F-4D97-AF65-F5344CB8AC3E}">
        <p14:creationId xmlns:p14="http://schemas.microsoft.com/office/powerpoint/2010/main" val="1843659946"/>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548680"/>
            <a:ext cx="4011084" cy="1162051"/>
          </a:xfrm>
        </p:spPr>
        <p:txBody>
          <a:bodyPr anchor="b"/>
          <a:lstStyle>
            <a:lvl1pPr algn="l">
              <a:defRPr sz="2667" b="1"/>
            </a:lvl1pPr>
          </a:lstStyle>
          <a:p>
            <a:r>
              <a:rPr lang="en-US"/>
              <a:t>Click to edit Master title style</a:t>
            </a:r>
            <a:endParaRPr lang="en-AU"/>
          </a:p>
        </p:txBody>
      </p:sp>
      <p:sp>
        <p:nvSpPr>
          <p:cNvPr id="3" name="Content Placeholder 2"/>
          <p:cNvSpPr>
            <a:spLocks noGrp="1"/>
          </p:cNvSpPr>
          <p:nvPr>
            <p:ph idx="1"/>
          </p:nvPr>
        </p:nvSpPr>
        <p:spPr>
          <a:xfrm>
            <a:off x="4766733" y="744240"/>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5" y="1796819"/>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E86A5948-6753-F44D-9810-9C77D3739C96}" type="slidenum">
              <a:rPr lang="en-AU" altLang="x-none"/>
              <a:pPr/>
              <a:t>‹#›</a:t>
            </a:fld>
            <a:endParaRPr lang="en-AU" altLang="x-none"/>
          </a:p>
        </p:txBody>
      </p:sp>
    </p:spTree>
    <p:extLst>
      <p:ext uri="{BB962C8B-B14F-4D97-AF65-F5344CB8AC3E}">
        <p14:creationId xmlns:p14="http://schemas.microsoft.com/office/powerpoint/2010/main" val="238390893"/>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061181"/>
            <a:ext cx="7315200" cy="566739"/>
          </a:xfrm>
        </p:spPr>
        <p:txBody>
          <a:bodyPr anchor="b"/>
          <a:lstStyle>
            <a:lvl1pPr algn="l">
              <a:defRPr sz="2667" b="1"/>
            </a:lvl1pPr>
          </a:lstStyle>
          <a:p>
            <a:r>
              <a:rPr lang="en-US"/>
              <a:t>Click to edit Master title style</a:t>
            </a:r>
            <a:endParaRPr lang="en-AU"/>
          </a:p>
        </p:txBody>
      </p:sp>
      <p:sp>
        <p:nvSpPr>
          <p:cNvPr id="3" name="Picture Placeholder 2"/>
          <p:cNvSpPr>
            <a:spLocks noGrp="1"/>
          </p:cNvSpPr>
          <p:nvPr>
            <p:ph type="pic" idx="1"/>
          </p:nvPr>
        </p:nvSpPr>
        <p:spPr>
          <a:xfrm>
            <a:off x="2389717" y="850371"/>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AU" noProof="0"/>
          </a:p>
        </p:txBody>
      </p:sp>
      <p:sp>
        <p:nvSpPr>
          <p:cNvPr id="4" name="Text Placeholder 3"/>
          <p:cNvSpPr>
            <a:spLocks noGrp="1"/>
          </p:cNvSpPr>
          <p:nvPr>
            <p:ph type="body" sz="half" idx="2"/>
          </p:nvPr>
        </p:nvSpPr>
        <p:spPr>
          <a:xfrm>
            <a:off x="2389717" y="569647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F73196EC-6DC5-794B-A448-4C35A81CFA13}" type="slidenum">
              <a:rPr lang="en-AU" altLang="x-none"/>
              <a:pPr/>
              <a:t>‹#›</a:t>
            </a:fld>
            <a:endParaRPr lang="en-AU" altLang="x-none"/>
          </a:p>
        </p:txBody>
      </p:sp>
    </p:spTree>
    <p:extLst>
      <p:ext uri="{BB962C8B-B14F-4D97-AF65-F5344CB8AC3E}">
        <p14:creationId xmlns:p14="http://schemas.microsoft.com/office/powerpoint/2010/main" val="1097977183"/>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FC1DCB3E-CCB0-3549-87EB-2189C6B00A9F}" type="slidenum">
              <a:rPr lang="en-AU" altLang="x-none"/>
              <a:pPr/>
              <a:t>‹#›</a:t>
            </a:fld>
            <a:endParaRPr lang="en-AU" altLang="x-none"/>
          </a:p>
        </p:txBody>
      </p:sp>
    </p:spTree>
    <p:extLst>
      <p:ext uri="{BB962C8B-B14F-4D97-AF65-F5344CB8AC3E}">
        <p14:creationId xmlns:p14="http://schemas.microsoft.com/office/powerpoint/2010/main" val="731415134"/>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51900" y="765175"/>
            <a:ext cx="2745317" cy="536098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09605" y="765175"/>
            <a:ext cx="8039100" cy="53609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3784F347-27A3-634B-A002-03B5F6948862}" type="slidenum">
              <a:rPr lang="en-AU" altLang="x-none"/>
              <a:pPr/>
              <a:t>‹#›</a:t>
            </a:fld>
            <a:endParaRPr lang="en-AU" altLang="x-none"/>
          </a:p>
        </p:txBody>
      </p:sp>
    </p:spTree>
    <p:extLst>
      <p:ext uri="{BB962C8B-B14F-4D97-AF65-F5344CB8AC3E}">
        <p14:creationId xmlns:p14="http://schemas.microsoft.com/office/powerpoint/2010/main" val="1180431001"/>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_Picture 1">
    <p:spTree>
      <p:nvGrpSpPr>
        <p:cNvPr id="1" name=""/>
        <p:cNvGrpSpPr/>
        <p:nvPr/>
      </p:nvGrpSpPr>
      <p:grpSpPr>
        <a:xfrm>
          <a:off x="0" y="0"/>
          <a:ext cx="0" cy="0"/>
          <a:chOff x="0" y="0"/>
          <a:chExt cx="0" cy="0"/>
        </a:xfrm>
      </p:grpSpPr>
      <p:pic>
        <p:nvPicPr>
          <p:cNvPr id="3" name="Picture 4" descr="A picture containing table, plate, sitting, white&#10;&#10;Description automatically generated">
            <a:extLst>
              <a:ext uri="{FF2B5EF4-FFF2-40B4-BE49-F238E27FC236}">
                <a16:creationId xmlns:a16="http://schemas.microsoft.com/office/drawing/2014/main" id="{00422F4D-88FD-4871-A69C-02DDE8C48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442178D1-90CB-447F-B380-67312F14DE9C}"/>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5400"/>
            <a:ext cx="12217400" cy="688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1"/>
          </p:nvPr>
        </p:nvSpPr>
        <p:spPr>
          <a:xfrm>
            <a:off x="638175" y="942975"/>
            <a:ext cx="8513917"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B9F89023-170A-1E2C-89AB-1E5EEFB0A876}"/>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389261579"/>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_Picture 6">
    <p:spTree>
      <p:nvGrpSpPr>
        <p:cNvPr id="1" name=""/>
        <p:cNvGrpSpPr/>
        <p:nvPr/>
      </p:nvGrpSpPr>
      <p:grpSpPr>
        <a:xfrm>
          <a:off x="0" y="0"/>
          <a:ext cx="0" cy="0"/>
          <a:chOff x="0" y="0"/>
          <a:chExt cx="0" cy="0"/>
        </a:xfrm>
      </p:grpSpPr>
      <p:pic>
        <p:nvPicPr>
          <p:cNvPr id="3" name="Picture 5" descr="A bench in front of a building&#10;&#10;Description automatically generated">
            <a:extLst>
              <a:ext uri="{FF2B5EF4-FFF2-40B4-BE49-F238E27FC236}">
                <a16:creationId xmlns:a16="http://schemas.microsoft.com/office/drawing/2014/main" id="{61DF6434-CB2B-49E9-A848-F5AC29A384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37C0CBAA-17DA-4C55-AAF8-CEB1EF54DEA2}"/>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D7DD6204-13AB-E2C1-379C-F3B52D62826E}"/>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0770042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EC14-3E34-0B84-B0FE-BDEBB0FEC38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08B24A9-AF3D-DF7B-C44C-A5913D158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F5A5E-7AAF-B6F0-E5DD-50988BFF0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2103CF7-3623-0E0C-7BD4-680FEDE2B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E5BBC7-B4E8-268A-D0F8-73CA6416C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3BA8B29-3ED1-CD9C-42E0-6E4F49B2A3D4}"/>
              </a:ext>
            </a:extLst>
          </p:cNvPr>
          <p:cNvSpPr>
            <a:spLocks noGrp="1"/>
          </p:cNvSpPr>
          <p:nvPr>
            <p:ph type="dt" sz="half" idx="10"/>
          </p:nvPr>
        </p:nvSpPr>
        <p:spPr/>
        <p:txBody>
          <a:bodyPr/>
          <a:lstStyle/>
          <a:p>
            <a:fld id="{638971EC-7BC0-43D0-96BC-2562B055478C}" type="datetime1">
              <a:rPr lang="en-AU" smtClean="0"/>
              <a:t>14/09/2023</a:t>
            </a:fld>
            <a:endParaRPr lang="en-AU"/>
          </a:p>
        </p:txBody>
      </p:sp>
      <p:sp>
        <p:nvSpPr>
          <p:cNvPr id="8" name="Footer Placeholder 7">
            <a:extLst>
              <a:ext uri="{FF2B5EF4-FFF2-40B4-BE49-F238E27FC236}">
                <a16:creationId xmlns:a16="http://schemas.microsoft.com/office/drawing/2014/main" id="{EB3E39D6-9540-3A83-207E-02EE234F9D11}"/>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9" name="Slide Number Placeholder 8">
            <a:extLst>
              <a:ext uri="{FF2B5EF4-FFF2-40B4-BE49-F238E27FC236}">
                <a16:creationId xmlns:a16="http://schemas.microsoft.com/office/drawing/2014/main" id="{C20A116C-E5F8-EB04-0CB1-0F5E4BA5E883}"/>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237954631"/>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_Picture 3">
    <p:spTree>
      <p:nvGrpSpPr>
        <p:cNvPr id="1" name=""/>
        <p:cNvGrpSpPr/>
        <p:nvPr/>
      </p:nvGrpSpPr>
      <p:grpSpPr>
        <a:xfrm>
          <a:off x="0" y="0"/>
          <a:ext cx="0" cy="0"/>
          <a:chOff x="0" y="0"/>
          <a:chExt cx="0" cy="0"/>
        </a:xfrm>
      </p:grpSpPr>
      <p:pic>
        <p:nvPicPr>
          <p:cNvPr id="3" name="Picture 4" descr="A group of people in a room&#10;&#10;Description automatically generated">
            <a:extLst>
              <a:ext uri="{FF2B5EF4-FFF2-40B4-BE49-F238E27FC236}">
                <a16:creationId xmlns:a16="http://schemas.microsoft.com/office/drawing/2014/main" id="{9412DC30-AE75-4156-A2B0-66A22F21DF1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BF7A6ABD-D61F-4BA4-98B2-3F0CE6702AC4}"/>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10625B03-F885-14E0-0597-C18CA6087D79}"/>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35635871"/>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ivider_Black">
    <p:spTree>
      <p:nvGrpSpPr>
        <p:cNvPr id="1" name=""/>
        <p:cNvGrpSpPr/>
        <p:nvPr/>
      </p:nvGrpSpPr>
      <p:grpSpPr>
        <a:xfrm>
          <a:off x="0" y="0"/>
          <a:ext cx="0" cy="0"/>
          <a:chOff x="0" y="0"/>
          <a:chExt cx="0" cy="0"/>
        </a:xfrm>
      </p:grpSpPr>
      <p:sp>
        <p:nvSpPr>
          <p:cNvPr id="2" name="Title 1"/>
          <p:cNvSpPr>
            <a:spLocks noGrp="1"/>
          </p:cNvSpPr>
          <p:nvPr>
            <p:ph type="title"/>
          </p:nvPr>
        </p:nvSpPr>
        <p:spPr>
          <a:xfrm>
            <a:off x="3264000" y="432001"/>
            <a:ext cx="8400000" cy="2852737"/>
          </a:xfrm>
        </p:spPr>
        <p:txBody>
          <a:bodyPr anchor="t">
            <a:normAutofit/>
          </a:bodyPr>
          <a:lstStyle>
            <a:lvl1pPr>
              <a:lnSpc>
                <a:spcPct val="80000"/>
              </a:lnSpc>
              <a:defRPr sz="8533" cap="all" baseline="0"/>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9840000" y="6552000"/>
            <a:ext cx="960000" cy="144000"/>
          </a:xfrm>
          <a:prstGeom prst="rect">
            <a:avLst/>
          </a:prstGeom>
        </p:spPr>
        <p:txBody>
          <a:bodyPr vert="horz" lIns="0" tIns="0" rIns="0" bIns="0" rtlCol="0" anchor="ctr"/>
          <a:lstStyle>
            <a:lvl1pPr algn="l">
              <a:defRPr sz="800" cap="all" baseline="0">
                <a:solidFill>
                  <a:schemeClr val="tx1"/>
                </a:solidFill>
              </a:defRPr>
            </a:lvl1pPr>
          </a:lstStyle>
          <a:p>
            <a:r>
              <a:rPr lang="en-US"/>
              <a:t>DD MMM YY</a:t>
            </a:r>
            <a:endParaRPr lang="en-AU"/>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432001" y="432001"/>
            <a:ext cx="2440828" cy="2410884"/>
          </a:xfrm>
        </p:spPr>
        <p:txBody>
          <a:bodyPr/>
          <a:lstStyle>
            <a:lvl1pPr>
              <a:lnSpc>
                <a:spcPct val="80000"/>
              </a:lnSpc>
              <a:spcAft>
                <a:spcPts val="0"/>
              </a:spcAft>
              <a:defRPr sz="8533">
                <a:solidFill>
                  <a:schemeClr val="accent1"/>
                </a:solidFill>
              </a:defRPr>
            </a:lvl1pPr>
            <a:lvl2pPr>
              <a:defRPr sz="8533">
                <a:solidFill>
                  <a:schemeClr val="accent1"/>
                </a:solidFill>
              </a:defRPr>
            </a:lvl2pPr>
            <a:lvl3pPr>
              <a:defRPr sz="8533">
                <a:solidFill>
                  <a:schemeClr val="accent1"/>
                </a:solidFill>
              </a:defRPr>
            </a:lvl3pPr>
            <a:lvl4pPr>
              <a:defRPr sz="8533">
                <a:solidFill>
                  <a:schemeClr val="accent1"/>
                </a:solidFill>
              </a:defRPr>
            </a:lvl4pPr>
            <a:lvl5pPr>
              <a:defRPr sz="8533">
                <a:solidFill>
                  <a:schemeClr val="accent1"/>
                </a:solidFill>
              </a:defRPr>
            </a:lvl5pPr>
          </a:lstStyle>
          <a:p>
            <a:pPr lvl="0"/>
            <a:r>
              <a:rPr lang="en-US"/>
              <a:t>#</a:t>
            </a:r>
            <a:endParaRPr lang="en-AU"/>
          </a:p>
        </p:txBody>
      </p:sp>
    </p:spTree>
    <p:extLst>
      <p:ext uri="{BB962C8B-B14F-4D97-AF65-F5344CB8AC3E}">
        <p14:creationId xmlns:p14="http://schemas.microsoft.com/office/powerpoint/2010/main" val="1020881343"/>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DA30EF-E4D6-422F-B6AC-3A0D641F1511}"/>
              </a:ext>
            </a:extLst>
          </p:cNvPr>
          <p:cNvSpPr>
            <a:spLocks noGrp="1"/>
          </p:cNvSpPr>
          <p:nvPr>
            <p:ph type="dt" sz="half" idx="10"/>
          </p:nvPr>
        </p:nvSpPr>
        <p:spPr/>
        <p:txBody>
          <a:bodyPr/>
          <a:lstStyle/>
          <a:p>
            <a:fld id="{F1801B8B-0687-451B-9E26-713341924DAD}" type="datetimeFigureOut">
              <a:rPr lang="en-AU" smtClean="0"/>
              <a:t>14/09/2023</a:t>
            </a:fld>
            <a:endParaRPr lang="en-AU"/>
          </a:p>
        </p:txBody>
      </p:sp>
      <p:sp>
        <p:nvSpPr>
          <p:cNvPr id="3" name="Footer Placeholder 2">
            <a:extLst>
              <a:ext uri="{FF2B5EF4-FFF2-40B4-BE49-F238E27FC236}">
                <a16:creationId xmlns:a16="http://schemas.microsoft.com/office/drawing/2014/main" id="{7CEE59E5-4781-4EF7-B6B0-B64502778B69}"/>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4" name="Slide Number Placeholder 3">
            <a:extLst>
              <a:ext uri="{FF2B5EF4-FFF2-40B4-BE49-F238E27FC236}">
                <a16:creationId xmlns:a16="http://schemas.microsoft.com/office/drawing/2014/main" id="{0A62CDCA-F532-4FE7-8F98-A229C4568F66}"/>
              </a:ext>
            </a:extLst>
          </p:cNvPr>
          <p:cNvSpPr>
            <a:spLocks noGrp="1"/>
          </p:cNvSpPr>
          <p:nvPr>
            <p:ph type="sldNum" sz="quarter" idx="12"/>
          </p:nvPr>
        </p:nvSpPr>
        <p:spPr/>
        <p:txBody>
          <a:bodyPr/>
          <a:lstStyle/>
          <a:p>
            <a:fld id="{2DC5C99C-71E7-434B-80CF-74DDE9D2B4E2}" type="slidenum">
              <a:rPr lang="en-AU" smtClean="0"/>
              <a:t>‹#›</a:t>
            </a:fld>
            <a:endParaRPr lang="en-AU"/>
          </a:p>
        </p:txBody>
      </p:sp>
    </p:spTree>
    <p:extLst>
      <p:ext uri="{BB962C8B-B14F-4D97-AF65-F5344CB8AC3E}">
        <p14:creationId xmlns:p14="http://schemas.microsoft.com/office/powerpoint/2010/main" val="3336227606"/>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1655" t="11638" r="42807" b="33695"/>
          <a:stretch/>
        </p:blipFill>
        <p:spPr>
          <a:xfrm>
            <a:off x="1" y="0"/>
            <a:ext cx="12192004" cy="5965765"/>
          </a:xfrm>
          <a:prstGeom prst="rect">
            <a:avLst/>
          </a:prstGeom>
          <a:noFill/>
          <a:ln>
            <a:noFill/>
          </a:ln>
        </p:spPr>
      </p:pic>
      <p:sp>
        <p:nvSpPr>
          <p:cNvPr id="11" name="Google Shape;11;p2"/>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2" name="Google Shape;12;p2"/>
          <p:cNvSpPr txBox="1">
            <a:spLocks noGrp="1"/>
          </p:cNvSpPr>
          <p:nvPr>
            <p:ph type="title"/>
          </p:nvPr>
        </p:nvSpPr>
        <p:spPr>
          <a:xfrm>
            <a:off x="11318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2"/>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14" name="Google Shape;14;p2"/>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15" name="Google Shape;15;p2"/>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a:spcBef>
                <a:spcPts val="0"/>
              </a:spcBef>
              <a:spcAft>
                <a:spcPts val="0"/>
              </a:spcAft>
              <a:buSzPts val="2000"/>
              <a:buFont typeface="Calibri"/>
              <a:buNone/>
              <a:defRPr sz="2667">
                <a:latin typeface="Calibri"/>
                <a:ea typeface="Calibri"/>
                <a:cs typeface="Calibri"/>
                <a:sym typeface="Calibri"/>
              </a:defRPr>
            </a:lvl2pPr>
            <a:lvl3pPr lvl="2">
              <a:spcBef>
                <a:spcPts val="0"/>
              </a:spcBef>
              <a:spcAft>
                <a:spcPts val="0"/>
              </a:spcAft>
              <a:buSzPts val="2000"/>
              <a:buFont typeface="Calibri"/>
              <a:buNone/>
              <a:defRPr sz="2667">
                <a:latin typeface="Calibri"/>
                <a:ea typeface="Calibri"/>
                <a:cs typeface="Calibri"/>
                <a:sym typeface="Calibri"/>
              </a:defRPr>
            </a:lvl3pPr>
            <a:lvl4pPr lvl="3">
              <a:spcBef>
                <a:spcPts val="0"/>
              </a:spcBef>
              <a:spcAft>
                <a:spcPts val="0"/>
              </a:spcAft>
              <a:buSzPts val="2000"/>
              <a:buFont typeface="Calibri"/>
              <a:buNone/>
              <a:defRPr sz="2667">
                <a:latin typeface="Calibri"/>
                <a:ea typeface="Calibri"/>
                <a:cs typeface="Calibri"/>
                <a:sym typeface="Calibri"/>
              </a:defRPr>
            </a:lvl4pPr>
            <a:lvl5pPr lvl="4">
              <a:spcBef>
                <a:spcPts val="0"/>
              </a:spcBef>
              <a:spcAft>
                <a:spcPts val="0"/>
              </a:spcAft>
              <a:buSzPts val="2000"/>
              <a:buFont typeface="Calibri"/>
              <a:buNone/>
              <a:defRPr sz="2667">
                <a:latin typeface="Calibri"/>
                <a:ea typeface="Calibri"/>
                <a:cs typeface="Calibri"/>
                <a:sym typeface="Calibri"/>
              </a:defRPr>
            </a:lvl5pPr>
            <a:lvl6pPr lvl="5">
              <a:spcBef>
                <a:spcPts val="0"/>
              </a:spcBef>
              <a:spcAft>
                <a:spcPts val="0"/>
              </a:spcAft>
              <a:buSzPts val="2000"/>
              <a:buFont typeface="Calibri"/>
              <a:buNone/>
              <a:defRPr sz="2667">
                <a:latin typeface="Calibri"/>
                <a:ea typeface="Calibri"/>
                <a:cs typeface="Calibri"/>
                <a:sym typeface="Calibri"/>
              </a:defRPr>
            </a:lvl6pPr>
            <a:lvl7pPr lvl="6">
              <a:spcBef>
                <a:spcPts val="0"/>
              </a:spcBef>
              <a:spcAft>
                <a:spcPts val="0"/>
              </a:spcAft>
              <a:buSzPts val="2000"/>
              <a:buFont typeface="Calibri"/>
              <a:buNone/>
              <a:defRPr sz="2667">
                <a:latin typeface="Calibri"/>
                <a:ea typeface="Calibri"/>
                <a:cs typeface="Calibri"/>
                <a:sym typeface="Calibri"/>
              </a:defRPr>
            </a:lvl7pPr>
            <a:lvl8pPr lvl="7">
              <a:spcBef>
                <a:spcPts val="0"/>
              </a:spcBef>
              <a:spcAft>
                <a:spcPts val="0"/>
              </a:spcAft>
              <a:buSzPts val="2000"/>
              <a:buFont typeface="Calibri"/>
              <a:buNone/>
              <a:defRPr sz="2667">
                <a:latin typeface="Calibri"/>
                <a:ea typeface="Calibri"/>
                <a:cs typeface="Calibri"/>
                <a:sym typeface="Calibri"/>
              </a:defRPr>
            </a:lvl8pPr>
            <a:lvl9pPr lvl="8">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16" name="Google Shape;16;p2"/>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17" name="Google Shape;17;p2"/>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
        <p:nvSpPr>
          <p:cNvPr id="18" name="Google Shape;18;p2"/>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 name="Google Shape;19;p2"/>
          <p:cNvGrpSpPr/>
          <p:nvPr/>
        </p:nvGrpSpPr>
        <p:grpSpPr>
          <a:xfrm>
            <a:off x="8106600" y="2349534"/>
            <a:ext cx="125600" cy="613700"/>
            <a:chOff x="6193700" y="1865950"/>
            <a:chExt cx="94200" cy="460275"/>
          </a:xfrm>
        </p:grpSpPr>
        <p:sp>
          <p:nvSpPr>
            <p:cNvPr id="20" name="Google Shape;20;p2"/>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1" name="Google Shape;21;p2"/>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2" name="Google Shape;22;p2"/>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3" name="Google Shape;23;p2"/>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Tree>
    <p:extLst>
      <p:ext uri="{BB962C8B-B14F-4D97-AF65-F5344CB8AC3E}">
        <p14:creationId xmlns:p14="http://schemas.microsoft.com/office/powerpoint/2010/main" val="35947098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with Partners">
  <p:cSld name="TITLE SLIDE with Partners">
    <p:spTree>
      <p:nvGrpSpPr>
        <p:cNvPr id="1"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l="1655" t="11635" r="42807" b="36992"/>
          <a:stretch/>
        </p:blipFill>
        <p:spPr>
          <a:xfrm>
            <a:off x="1" y="0"/>
            <a:ext cx="12192004" cy="5606267"/>
          </a:xfrm>
          <a:prstGeom prst="rect">
            <a:avLst/>
          </a:prstGeom>
          <a:noFill/>
          <a:ln>
            <a:noFill/>
          </a:ln>
        </p:spPr>
      </p:pic>
      <p:sp>
        <p:nvSpPr>
          <p:cNvPr id="26" name="Google Shape;26;p3"/>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    </a:t>
            </a:r>
            <a:endParaRPr sz="2400">
              <a:solidFill>
                <a:schemeClr val="lt1"/>
              </a:solidFill>
            </a:endParaRPr>
          </a:p>
        </p:txBody>
      </p:sp>
      <p:sp>
        <p:nvSpPr>
          <p:cNvPr id="27" name="Google Shape;27;p3"/>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28" name="Google Shape;28;p3"/>
          <p:cNvGrpSpPr/>
          <p:nvPr/>
        </p:nvGrpSpPr>
        <p:grpSpPr>
          <a:xfrm>
            <a:off x="8106600" y="2349534"/>
            <a:ext cx="125600" cy="613700"/>
            <a:chOff x="6193700" y="1865950"/>
            <a:chExt cx="94200" cy="460275"/>
          </a:xfrm>
        </p:grpSpPr>
        <p:sp>
          <p:nvSpPr>
            <p:cNvPr id="29" name="Google Shape;29;p3"/>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0" name="Google Shape;30;p3"/>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1" name="Google Shape;31;p3"/>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2" name="Google Shape;32;p3"/>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33" name="Google Shape;33;p3"/>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4" name="Google Shape;34;p3"/>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rtl="0">
              <a:spcBef>
                <a:spcPts val="0"/>
              </a:spcBef>
              <a:spcAft>
                <a:spcPts val="0"/>
              </a:spcAft>
              <a:buSzPts val="2000"/>
              <a:buFont typeface="Calibri"/>
              <a:buNone/>
              <a:defRPr sz="2667">
                <a:latin typeface="Calibri"/>
                <a:ea typeface="Calibri"/>
                <a:cs typeface="Calibri"/>
                <a:sym typeface="Calibri"/>
              </a:defRPr>
            </a:lvl2pPr>
            <a:lvl3pPr lvl="2" rtl="0">
              <a:spcBef>
                <a:spcPts val="0"/>
              </a:spcBef>
              <a:spcAft>
                <a:spcPts val="0"/>
              </a:spcAft>
              <a:buSzPts val="2000"/>
              <a:buFont typeface="Calibri"/>
              <a:buNone/>
              <a:defRPr sz="2667">
                <a:latin typeface="Calibri"/>
                <a:ea typeface="Calibri"/>
                <a:cs typeface="Calibri"/>
                <a:sym typeface="Calibri"/>
              </a:defRPr>
            </a:lvl3pPr>
            <a:lvl4pPr lvl="3" rtl="0">
              <a:spcBef>
                <a:spcPts val="0"/>
              </a:spcBef>
              <a:spcAft>
                <a:spcPts val="0"/>
              </a:spcAft>
              <a:buSzPts val="2000"/>
              <a:buFont typeface="Calibri"/>
              <a:buNone/>
              <a:defRPr sz="2667">
                <a:latin typeface="Calibri"/>
                <a:ea typeface="Calibri"/>
                <a:cs typeface="Calibri"/>
                <a:sym typeface="Calibri"/>
              </a:defRPr>
            </a:lvl4pPr>
            <a:lvl5pPr lvl="4" rtl="0">
              <a:spcBef>
                <a:spcPts val="0"/>
              </a:spcBef>
              <a:spcAft>
                <a:spcPts val="0"/>
              </a:spcAft>
              <a:buSzPts val="2000"/>
              <a:buFont typeface="Calibri"/>
              <a:buNone/>
              <a:defRPr sz="2667">
                <a:latin typeface="Calibri"/>
                <a:ea typeface="Calibri"/>
                <a:cs typeface="Calibri"/>
                <a:sym typeface="Calibri"/>
              </a:defRPr>
            </a:lvl5pPr>
            <a:lvl6pPr lvl="5" rtl="0">
              <a:spcBef>
                <a:spcPts val="0"/>
              </a:spcBef>
              <a:spcAft>
                <a:spcPts val="0"/>
              </a:spcAft>
              <a:buSzPts val="2000"/>
              <a:buFont typeface="Calibri"/>
              <a:buNone/>
              <a:defRPr sz="2667">
                <a:latin typeface="Calibri"/>
                <a:ea typeface="Calibri"/>
                <a:cs typeface="Calibri"/>
                <a:sym typeface="Calibri"/>
              </a:defRPr>
            </a:lvl6pPr>
            <a:lvl7pPr lvl="6" rtl="0">
              <a:spcBef>
                <a:spcPts val="0"/>
              </a:spcBef>
              <a:spcAft>
                <a:spcPts val="0"/>
              </a:spcAft>
              <a:buSzPts val="2000"/>
              <a:buFont typeface="Calibri"/>
              <a:buNone/>
              <a:defRPr sz="2667">
                <a:latin typeface="Calibri"/>
                <a:ea typeface="Calibri"/>
                <a:cs typeface="Calibri"/>
                <a:sym typeface="Calibri"/>
              </a:defRPr>
            </a:lvl7pPr>
            <a:lvl8pPr lvl="7" rtl="0">
              <a:spcBef>
                <a:spcPts val="0"/>
              </a:spcBef>
              <a:spcAft>
                <a:spcPts val="0"/>
              </a:spcAft>
              <a:buSzPts val="2000"/>
              <a:buFont typeface="Calibri"/>
              <a:buNone/>
              <a:defRPr sz="2667">
                <a:latin typeface="Calibri"/>
                <a:ea typeface="Calibri"/>
                <a:cs typeface="Calibri"/>
                <a:sym typeface="Calibri"/>
              </a:defRPr>
            </a:lvl8pPr>
            <a:lvl9pPr lvl="8" rtl="0">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35" name="Google Shape;35;p3"/>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36" name="Google Shape;36;p3"/>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37" name="Google Shape;37;p3"/>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689204344"/>
      </p:ext>
    </p:extLst>
  </p:cSld>
  <p:clrMapOvr>
    <a:masterClrMapping/>
  </p:clrMapOvr>
  <p:extLst>
    <p:ext uri="{DCECCB84-F9BA-43D5-87BE-67443E8EF086}">
      <p15:sldGuideLst xmlns:p15="http://schemas.microsoft.com/office/powerpoint/2012/main">
        <p15:guide id="1" orient="horz" pos="3118">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BOUT ARDC">
  <p:cSld name="ABOUT ARDC">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23630189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BOUT ARDC 1">
  <p:cSld name="ABOUT ARDC 1">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l="20164" t="32747" r="11201" b="8077"/>
          <a:stretch/>
        </p:blipFill>
        <p:spPr>
          <a:xfrm>
            <a:off x="1" y="709600"/>
            <a:ext cx="12192004" cy="5256165"/>
          </a:xfrm>
          <a:prstGeom prst="rect">
            <a:avLst/>
          </a:prstGeom>
          <a:noFill/>
          <a:ln>
            <a:noFill/>
          </a:ln>
        </p:spPr>
      </p:pic>
      <p:sp>
        <p:nvSpPr>
          <p:cNvPr id="41" name="Google Shape;41;p5"/>
          <p:cNvSpPr/>
          <p:nvPr/>
        </p:nvSpPr>
        <p:spPr>
          <a:xfrm>
            <a:off x="4038500" y="-500"/>
            <a:ext cx="6332800" cy="643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txBox="1"/>
          <p:nvPr/>
        </p:nvSpPr>
        <p:spPr>
          <a:xfrm>
            <a:off x="4782333" y="2270484"/>
            <a:ext cx="4857600" cy="34952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Purpose</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provide Australian researchers with competitive advantage through data.</a:t>
            </a:r>
            <a:endParaRPr sz="2400">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endParaRPr sz="1467">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Mission</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accelerate research and innovation by driving excellence in the creation, analysis and retention of high‑quality data assets.</a:t>
            </a:r>
            <a:endParaRPr sz="2400">
              <a:solidFill>
                <a:srgbClr val="464646"/>
              </a:solidFill>
              <a:latin typeface="Calibri"/>
              <a:ea typeface="Calibri"/>
              <a:cs typeface="Calibri"/>
              <a:sym typeface="Calibri"/>
            </a:endParaRPr>
          </a:p>
        </p:txBody>
      </p:sp>
      <p:sp>
        <p:nvSpPr>
          <p:cNvPr id="43" name="Google Shape;43;p5"/>
          <p:cNvSpPr/>
          <p:nvPr/>
        </p:nvSpPr>
        <p:spPr>
          <a:xfrm>
            <a:off x="9421100" y="6067567"/>
            <a:ext cx="1435200" cy="79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538952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Welcome to country">
  <p:cSld name="Welcome to countr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l="15208" t="12941" r="438" b="36645"/>
          <a:stretch/>
        </p:blipFill>
        <p:spPr>
          <a:xfrm>
            <a:off x="1" y="709600"/>
            <a:ext cx="12192004" cy="5256168"/>
          </a:xfrm>
          <a:prstGeom prst="rect">
            <a:avLst/>
          </a:prstGeom>
          <a:noFill/>
          <a:ln>
            <a:noFill/>
          </a:ln>
        </p:spPr>
      </p:pic>
      <p:sp>
        <p:nvSpPr>
          <p:cNvPr id="46" name="Google Shape;46;p6"/>
          <p:cNvSpPr/>
          <p:nvPr/>
        </p:nvSpPr>
        <p:spPr>
          <a:xfrm>
            <a:off x="400067" y="641367"/>
            <a:ext cx="4644400" cy="5664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w</a:t>
            </a:r>
            <a:endParaRPr sz="2400">
              <a:solidFill>
                <a:schemeClr val="lt1"/>
              </a:solidFill>
            </a:endParaRPr>
          </a:p>
        </p:txBody>
      </p:sp>
      <p:sp>
        <p:nvSpPr>
          <p:cNvPr id="47" name="Google Shape;47;p6"/>
          <p:cNvSpPr txBox="1"/>
          <p:nvPr/>
        </p:nvSpPr>
        <p:spPr>
          <a:xfrm>
            <a:off x="1003667" y="2816367"/>
            <a:ext cx="3589600" cy="2302553"/>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None/>
            </a:pPr>
            <a:r>
              <a:rPr lang="en-GB" sz="2267">
                <a:solidFill>
                  <a:schemeClr val="dk1"/>
                </a:solidFill>
                <a:latin typeface="Calibri"/>
                <a:ea typeface="Calibri"/>
                <a:cs typeface="Calibri"/>
                <a:sym typeface="Calibri"/>
              </a:rPr>
              <a:t>We acknowledge and celebrate the First Australians on whose traditional lands we meet, and we pay our respect to their elders past, present and emerging.</a:t>
            </a:r>
            <a:endParaRPr sz="2267">
              <a:latin typeface="Calibri"/>
              <a:ea typeface="Calibri"/>
              <a:cs typeface="Calibri"/>
              <a:sym typeface="Calibri"/>
            </a:endParaRPr>
          </a:p>
        </p:txBody>
      </p:sp>
      <p:sp>
        <p:nvSpPr>
          <p:cNvPr id="48" name="Google Shape;48;p6"/>
          <p:cNvSpPr txBox="1"/>
          <p:nvPr/>
        </p:nvSpPr>
        <p:spPr>
          <a:xfrm>
            <a:off x="1003900" y="1640433"/>
            <a:ext cx="3703600" cy="84959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GB" sz="3067">
                <a:solidFill>
                  <a:schemeClr val="dk1"/>
                </a:solidFill>
                <a:latin typeface="Calibri"/>
                <a:ea typeface="Calibri"/>
                <a:cs typeface="Calibri"/>
                <a:sym typeface="Calibri"/>
              </a:rPr>
              <a:t>ACKNOWLEDGEMENT OF COUNTRY</a:t>
            </a:r>
            <a:endParaRPr sz="3067">
              <a:latin typeface="Calibri"/>
              <a:ea typeface="Calibri"/>
              <a:cs typeface="Calibri"/>
              <a:sym typeface="Calibri"/>
            </a:endParaRPr>
          </a:p>
        </p:txBody>
      </p:sp>
      <p:sp>
        <p:nvSpPr>
          <p:cNvPr id="49" name="Google Shape;49;p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5054923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reak Slide  - with title">
  <p:cSld name="Break Slide  - with title">
    <p:spTree>
      <p:nvGrpSpPr>
        <p:cNvPr id="1" name="Shape 50"/>
        <p:cNvGrpSpPr/>
        <p:nvPr/>
      </p:nvGrpSpPr>
      <p:grpSpPr>
        <a:xfrm>
          <a:off x="0" y="0"/>
          <a:ext cx="0" cy="0"/>
          <a:chOff x="0" y="0"/>
          <a:chExt cx="0" cy="0"/>
        </a:xfrm>
      </p:grpSpPr>
      <p:sp>
        <p:nvSpPr>
          <p:cNvPr id="51" name="Google Shape;51;p7"/>
          <p:cNvSpPr/>
          <p:nvPr/>
        </p:nvSpPr>
        <p:spPr>
          <a:xfrm>
            <a:off x="0" y="0"/>
            <a:ext cx="12192000" cy="5966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7"/>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54" name="Google Shape;54;p7"/>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7"/>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56" name="Google Shape;56;p7"/>
          <p:cNvGrpSpPr/>
          <p:nvPr/>
        </p:nvGrpSpPr>
        <p:grpSpPr>
          <a:xfrm>
            <a:off x="8106600" y="2349534"/>
            <a:ext cx="125600" cy="613700"/>
            <a:chOff x="6193700" y="1865950"/>
            <a:chExt cx="94200" cy="460275"/>
          </a:xfrm>
        </p:grpSpPr>
        <p:sp>
          <p:nvSpPr>
            <p:cNvPr id="57" name="Google Shape;57;p7"/>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8" name="Google Shape;58;p7"/>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9" name="Google Shape;59;p7"/>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60" name="Google Shape;60;p7"/>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61" name="Google Shape;61;p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8181600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reak Slide  - No Title">
  <p:cSld name="Break Slide  - No Title">
    <p:spTree>
      <p:nvGrpSpPr>
        <p:cNvPr id="1" name="Shape 62"/>
        <p:cNvGrpSpPr/>
        <p:nvPr/>
      </p:nvGrpSpPr>
      <p:grpSpPr>
        <a:xfrm>
          <a:off x="0" y="0"/>
          <a:ext cx="0" cy="0"/>
          <a:chOff x="0" y="0"/>
          <a:chExt cx="0" cy="0"/>
        </a:xfrm>
      </p:grpSpPr>
      <p:sp>
        <p:nvSpPr>
          <p:cNvPr id="63" name="Google Shape;63;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8"/>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65" name="Google Shape;65;p8"/>
          <p:cNvSpPr>
            <a:spLocks noGrp="1"/>
          </p:cNvSpPr>
          <p:nvPr>
            <p:ph type="pic" idx="2"/>
          </p:nvPr>
        </p:nvSpPr>
        <p:spPr>
          <a:xfrm>
            <a:off x="0" y="0"/>
            <a:ext cx="12192000" cy="5966000"/>
          </a:xfrm>
          <a:prstGeom prst="rect">
            <a:avLst/>
          </a:prstGeom>
          <a:noFill/>
          <a:ln>
            <a:noFill/>
          </a:ln>
        </p:spPr>
      </p:sp>
      <p:sp>
        <p:nvSpPr>
          <p:cNvPr id="66" name="Google Shape;66;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226390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5072-DAF3-5DCD-AE8A-52FACE3F294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0CEFB9F-C9DA-321F-2C8D-72389C77BE39}"/>
              </a:ext>
            </a:extLst>
          </p:cNvPr>
          <p:cNvSpPr>
            <a:spLocks noGrp="1"/>
          </p:cNvSpPr>
          <p:nvPr>
            <p:ph type="dt" sz="half" idx="10"/>
          </p:nvPr>
        </p:nvSpPr>
        <p:spPr/>
        <p:txBody>
          <a:bodyPr/>
          <a:lstStyle/>
          <a:p>
            <a:fld id="{098D03C1-650C-47B5-AF9A-98B6C1471955}" type="datetime1">
              <a:rPr lang="en-AU" smtClean="0"/>
              <a:t>14/09/2023</a:t>
            </a:fld>
            <a:endParaRPr lang="en-AU"/>
          </a:p>
        </p:txBody>
      </p:sp>
      <p:sp>
        <p:nvSpPr>
          <p:cNvPr id="4" name="Footer Placeholder 3">
            <a:extLst>
              <a:ext uri="{FF2B5EF4-FFF2-40B4-BE49-F238E27FC236}">
                <a16:creationId xmlns:a16="http://schemas.microsoft.com/office/drawing/2014/main" id="{B4A111A1-2422-B522-B8FE-608EE57B71D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5" name="Slide Number Placeholder 4">
            <a:extLst>
              <a:ext uri="{FF2B5EF4-FFF2-40B4-BE49-F238E27FC236}">
                <a16:creationId xmlns:a16="http://schemas.microsoft.com/office/drawing/2014/main" id="{DEBA40AC-F97A-CDEA-B894-34BEDF23E90E}"/>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59885781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AGE - 1 COLOUMN">
  <p:cSld name="BLANK PAGE - 1 COLOUMN">
    <p:spTree>
      <p:nvGrpSpPr>
        <p:cNvPr id="1" name="Shape 68"/>
        <p:cNvGrpSpPr/>
        <p:nvPr/>
      </p:nvGrpSpPr>
      <p:grpSpPr>
        <a:xfrm>
          <a:off x="0" y="0"/>
          <a:ext cx="0" cy="0"/>
          <a:chOff x="0" y="0"/>
          <a:chExt cx="0" cy="0"/>
        </a:xfrm>
      </p:grpSpPr>
      <p:sp>
        <p:nvSpPr>
          <p:cNvPr id="69" name="Google Shape;69;p9"/>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9"/>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9"/>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2" name="Google Shape;72;p9"/>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3" name="Google Shape;73;p9"/>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5434145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PAGE - 1 COLOUMN 2">
  <p:cSld name="BLANK PAGE - 1 COLOUMN 2">
    <p:spTree>
      <p:nvGrpSpPr>
        <p:cNvPr id="1" name="Shape 74"/>
        <p:cNvGrpSpPr/>
        <p:nvPr/>
      </p:nvGrpSpPr>
      <p:grpSpPr>
        <a:xfrm>
          <a:off x="0" y="0"/>
          <a:ext cx="0" cy="0"/>
          <a:chOff x="0" y="0"/>
          <a:chExt cx="0" cy="0"/>
        </a:xfrm>
      </p:grpSpPr>
      <p:sp>
        <p:nvSpPr>
          <p:cNvPr id="75" name="Google Shape;75;p1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0"/>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7" name="Google Shape;77;p10"/>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8" name="Google Shape;78;p10"/>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8707668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PAGE - 1 COLOUMN 1">
  <p:cSld name="BLANK PAGE - 1 COLOUMN 1">
    <p:spTree>
      <p:nvGrpSpPr>
        <p:cNvPr id="1" name="Shape 79"/>
        <p:cNvGrpSpPr/>
        <p:nvPr/>
      </p:nvGrpSpPr>
      <p:grpSpPr>
        <a:xfrm>
          <a:off x="0" y="0"/>
          <a:ext cx="0" cy="0"/>
          <a:chOff x="0" y="0"/>
          <a:chExt cx="0" cy="0"/>
        </a:xfrm>
      </p:grpSpPr>
      <p:pic>
        <p:nvPicPr>
          <p:cNvPr id="80" name="Google Shape;80;p11"/>
          <p:cNvPicPr preferRelativeResize="0"/>
          <p:nvPr/>
        </p:nvPicPr>
        <p:blipFill>
          <a:blip r:embed="rId2">
            <a:alphaModFix/>
          </a:blip>
          <a:stretch>
            <a:fillRect/>
          </a:stretch>
        </p:blipFill>
        <p:spPr>
          <a:xfrm>
            <a:off x="1" y="7"/>
            <a:ext cx="12192004" cy="5953127"/>
          </a:xfrm>
          <a:prstGeom prst="rect">
            <a:avLst/>
          </a:prstGeom>
          <a:noFill/>
          <a:ln>
            <a:noFill/>
          </a:ln>
        </p:spPr>
      </p:pic>
      <p:sp>
        <p:nvSpPr>
          <p:cNvPr id="81" name="Google Shape;81;p11"/>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1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83" name="Google Shape;83;p11"/>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chemeClr val="lt1"/>
              </a:buClr>
              <a:buSzPts val="1800"/>
              <a:buFont typeface="Calibri"/>
              <a:buChar char="●"/>
              <a:defRPr b="1">
                <a:solidFill>
                  <a:schemeClr val="lt1"/>
                </a:solidFill>
                <a:latin typeface="Calibri"/>
                <a:ea typeface="Calibri"/>
                <a:cs typeface="Calibri"/>
                <a:sym typeface="Calibri"/>
              </a:defRPr>
            </a:lvl1pPr>
            <a:lvl2pPr marL="1219170" lvl="1"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2pPr>
            <a:lvl3pPr marL="1828754" lvl="2"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3pPr>
            <a:lvl4pPr marL="2438339" lvl="3"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4pPr>
            <a:lvl5pPr marL="3047924" lvl="4"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5pPr>
            <a:lvl6pPr marL="3657509" lvl="5"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6pPr>
            <a:lvl7pPr marL="4267093" lvl="6"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7pPr>
            <a:lvl8pPr marL="4876678" lvl="7"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8pPr>
            <a:lvl9pPr marL="5486263" lvl="8" indent="-457189" rtl="0">
              <a:lnSpc>
                <a:spcPct val="95000"/>
              </a:lnSpc>
              <a:spcBef>
                <a:spcPts val="1067"/>
              </a:spcBef>
              <a:spcAft>
                <a:spcPts val="1067"/>
              </a:spcAft>
              <a:buClr>
                <a:schemeClr val="lt1"/>
              </a:buClr>
              <a:buSzPts val="1800"/>
              <a:buFont typeface="Calibri"/>
              <a:buChar char="■"/>
              <a:defRPr>
                <a:solidFill>
                  <a:schemeClr val="lt1"/>
                </a:solidFill>
                <a:latin typeface="Calibri"/>
                <a:ea typeface="Calibri"/>
                <a:cs typeface="Calibri"/>
                <a:sym typeface="Calibri"/>
              </a:defRPr>
            </a:lvl9pPr>
          </a:lstStyle>
          <a:p>
            <a:endParaRPr/>
          </a:p>
        </p:txBody>
      </p:sp>
      <p:sp>
        <p:nvSpPr>
          <p:cNvPr id="84" name="Google Shape;84;p11"/>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sz="3200" b="0">
                <a:solidFill>
                  <a:schemeClr val="lt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4560663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OP BANNER - 1 COLUMN">
  <p:cSld name="TOP BANNER - 1 COLUMN">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878667" y="2811867"/>
            <a:ext cx="5984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87" name="Google Shape;87;p12"/>
          <p:cNvSpPr txBox="1">
            <a:spLocks noGrp="1"/>
          </p:cNvSpPr>
          <p:nvPr>
            <p:ph type="body" idx="1"/>
          </p:nvPr>
        </p:nvSpPr>
        <p:spPr>
          <a:xfrm>
            <a:off x="878667" y="3491767"/>
            <a:ext cx="5831200" cy="21144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88" name="Google Shape;88;p12"/>
          <p:cNvSpPr>
            <a:spLocks noGrp="1"/>
          </p:cNvSpPr>
          <p:nvPr>
            <p:ph type="pic" idx="2"/>
          </p:nvPr>
        </p:nvSpPr>
        <p:spPr>
          <a:xfrm>
            <a:off x="0" y="0"/>
            <a:ext cx="12192000" cy="2349200"/>
          </a:xfrm>
          <a:prstGeom prst="rect">
            <a:avLst/>
          </a:prstGeom>
          <a:noFill/>
          <a:ln>
            <a:noFill/>
          </a:ln>
        </p:spPr>
      </p:sp>
      <p:sp>
        <p:nvSpPr>
          <p:cNvPr id="89" name="Google Shape;89;p12"/>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13962865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IDE BANNER - 1 COLUMN">
  <p:cSld name="SIDE BANNER - 1 COLUMN">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5513667" y="1179933"/>
            <a:ext cx="5988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2" name="Google Shape;92;p13"/>
          <p:cNvSpPr txBox="1">
            <a:spLocks noGrp="1"/>
          </p:cNvSpPr>
          <p:nvPr>
            <p:ph type="body" idx="1"/>
          </p:nvPr>
        </p:nvSpPr>
        <p:spPr>
          <a:xfrm>
            <a:off x="5513400" y="2090733"/>
            <a:ext cx="51048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93" name="Google Shape;93;p13"/>
          <p:cNvSpPr>
            <a:spLocks noGrp="1"/>
          </p:cNvSpPr>
          <p:nvPr>
            <p:ph type="pic" idx="2"/>
          </p:nvPr>
        </p:nvSpPr>
        <p:spPr>
          <a:xfrm>
            <a:off x="400067" y="0"/>
            <a:ext cx="4382400" cy="6858000"/>
          </a:xfrm>
          <a:prstGeom prst="rect">
            <a:avLst/>
          </a:prstGeom>
          <a:noFill/>
          <a:ln>
            <a:noFill/>
          </a:ln>
        </p:spPr>
      </p:sp>
    </p:spTree>
    <p:extLst>
      <p:ext uri="{BB962C8B-B14F-4D97-AF65-F5344CB8AC3E}">
        <p14:creationId xmlns:p14="http://schemas.microsoft.com/office/powerpoint/2010/main" val="3868748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R SIDE IMAGE - 1 COLUMN">
  <p:cSld name="R SIDE IMAGE - 1 COLUMN">
    <p:spTree>
      <p:nvGrpSpPr>
        <p:cNvPr id="1" name="Shape 94"/>
        <p:cNvGrpSpPr/>
        <p:nvPr/>
      </p:nvGrpSpPr>
      <p:grpSpPr>
        <a:xfrm>
          <a:off x="0" y="0"/>
          <a:ext cx="0" cy="0"/>
          <a:chOff x="0" y="0"/>
          <a:chExt cx="0" cy="0"/>
        </a:xfrm>
      </p:grpSpPr>
      <p:sp>
        <p:nvSpPr>
          <p:cNvPr id="95" name="Google Shape;95;p14"/>
          <p:cNvSpPr>
            <a:spLocks noGrp="1"/>
          </p:cNvSpPr>
          <p:nvPr>
            <p:ph type="pic" idx="2"/>
          </p:nvPr>
        </p:nvSpPr>
        <p:spPr>
          <a:xfrm>
            <a:off x="4782333" y="709600"/>
            <a:ext cx="7409600" cy="5256000"/>
          </a:xfrm>
          <a:prstGeom prst="rect">
            <a:avLst/>
          </a:prstGeom>
          <a:noFill/>
          <a:ln>
            <a:noFill/>
          </a:ln>
        </p:spPr>
      </p:sp>
      <p:sp>
        <p:nvSpPr>
          <p:cNvPr id="96" name="Google Shape;96;p14"/>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7" name="Google Shape;97;p14"/>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98" name="Google Shape;98;p14"/>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9787800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R SIDE IMAGE - 1 COLUMN 1">
  <p:cSld name="R SIDE IMAGE - 1 COLUMN 1">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1" name="Google Shape;101;p15"/>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2" name="Google Shape;102;p15"/>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6633334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R SIDE IMAGE - 2 COLUMN">
  <p:cSld name="R SIDE IMAGE - 2 COLUMN">
    <p:spTree>
      <p:nvGrpSpPr>
        <p:cNvPr id="1" name="Shape 103"/>
        <p:cNvGrpSpPr/>
        <p:nvPr/>
      </p:nvGrpSpPr>
      <p:grpSpPr>
        <a:xfrm>
          <a:off x="0" y="0"/>
          <a:ext cx="0" cy="0"/>
          <a:chOff x="0" y="0"/>
          <a:chExt cx="0" cy="0"/>
        </a:xfrm>
      </p:grpSpPr>
      <p:sp>
        <p:nvSpPr>
          <p:cNvPr id="104" name="Google Shape;104;p16"/>
          <p:cNvSpPr>
            <a:spLocks noGrp="1"/>
          </p:cNvSpPr>
          <p:nvPr>
            <p:ph type="pic" idx="2"/>
          </p:nvPr>
        </p:nvSpPr>
        <p:spPr>
          <a:xfrm>
            <a:off x="6709667" y="0"/>
            <a:ext cx="5117200" cy="5965600"/>
          </a:xfrm>
          <a:prstGeom prst="rect">
            <a:avLst/>
          </a:prstGeom>
          <a:noFill/>
          <a:ln>
            <a:noFill/>
          </a:ln>
        </p:spPr>
      </p:sp>
      <p:sp>
        <p:nvSpPr>
          <p:cNvPr id="105" name="Google Shape;105;p16"/>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6" name="Google Shape;106;p16"/>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7" name="Google Shape;107;p16"/>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8727751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AR CHART + TEXT">
  <p:cSld name="BAR CHART + TEXT">
    <p:spTree>
      <p:nvGrpSpPr>
        <p:cNvPr id="1" name="Shape 108"/>
        <p:cNvGrpSpPr/>
        <p:nvPr/>
      </p:nvGrpSpPr>
      <p:grpSpPr>
        <a:xfrm>
          <a:off x="0" y="0"/>
          <a:ext cx="0" cy="0"/>
          <a:chOff x="0" y="0"/>
          <a:chExt cx="0" cy="0"/>
        </a:xfrm>
      </p:grpSpPr>
      <p:sp>
        <p:nvSpPr>
          <p:cNvPr id="109" name="Google Shape;109;p17"/>
          <p:cNvSpPr/>
          <p:nvPr/>
        </p:nvSpPr>
        <p:spPr>
          <a:xfrm>
            <a:off x="4525967" y="0"/>
            <a:ext cx="7300800" cy="5966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10" name="Google Shape;110;p17"/>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11" name="Google Shape;111;p17"/>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12" name="Google Shape;112;p17"/>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7079670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113"/>
        <p:cNvGrpSpPr/>
        <p:nvPr/>
      </p:nvGrpSpPr>
      <p:grpSpPr>
        <a:xfrm>
          <a:off x="0" y="0"/>
          <a:ext cx="0" cy="0"/>
          <a:chOff x="0" y="0"/>
          <a:chExt cx="0" cy="0"/>
        </a:xfrm>
      </p:grpSpPr>
      <p:sp>
        <p:nvSpPr>
          <p:cNvPr id="114" name="Google Shape;114;p18"/>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8"/>
          <p:cNvSpPr/>
          <p:nvPr/>
        </p:nvSpPr>
        <p:spPr>
          <a:xfrm>
            <a:off x="887933"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8"/>
          <p:cNvSpPr/>
          <p:nvPr/>
        </p:nvSpPr>
        <p:spPr>
          <a:xfrm>
            <a:off x="887933"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8"/>
          <p:cNvSpPr/>
          <p:nvPr/>
        </p:nvSpPr>
        <p:spPr>
          <a:xfrm>
            <a:off x="2672820"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8"/>
          <p:cNvSpPr/>
          <p:nvPr/>
        </p:nvSpPr>
        <p:spPr>
          <a:xfrm>
            <a:off x="2672820"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8"/>
          <p:cNvSpPr/>
          <p:nvPr/>
        </p:nvSpPr>
        <p:spPr>
          <a:xfrm>
            <a:off x="4457708"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8"/>
          <p:cNvSpPr/>
          <p:nvPr/>
        </p:nvSpPr>
        <p:spPr>
          <a:xfrm>
            <a:off x="4457708"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8"/>
          <p:cNvSpPr/>
          <p:nvPr/>
        </p:nvSpPr>
        <p:spPr>
          <a:xfrm>
            <a:off x="4457708"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8"/>
          <p:cNvSpPr/>
          <p:nvPr/>
        </p:nvSpPr>
        <p:spPr>
          <a:xfrm>
            <a:off x="6242595"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18"/>
          <p:cNvSpPr/>
          <p:nvPr/>
        </p:nvSpPr>
        <p:spPr>
          <a:xfrm>
            <a:off x="6242595"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8"/>
          <p:cNvSpPr/>
          <p:nvPr/>
        </p:nvSpPr>
        <p:spPr>
          <a:xfrm>
            <a:off x="6242595"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8"/>
          <p:cNvSpPr/>
          <p:nvPr/>
        </p:nvSpPr>
        <p:spPr>
          <a:xfrm>
            <a:off x="8027481"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8"/>
          <p:cNvSpPr/>
          <p:nvPr/>
        </p:nvSpPr>
        <p:spPr>
          <a:xfrm>
            <a:off x="8027481"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8"/>
          <p:cNvSpPr/>
          <p:nvPr/>
        </p:nvSpPr>
        <p:spPr>
          <a:xfrm>
            <a:off x="8027481"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8"/>
          <p:cNvSpPr/>
          <p:nvPr/>
        </p:nvSpPr>
        <p:spPr>
          <a:xfrm>
            <a:off x="9812369"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8"/>
          <p:cNvSpPr/>
          <p:nvPr/>
        </p:nvSpPr>
        <p:spPr>
          <a:xfrm>
            <a:off x="9812369"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8"/>
          <p:cNvSpPr/>
          <p:nvPr/>
        </p:nvSpPr>
        <p:spPr>
          <a:xfrm>
            <a:off x="9812369"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8"/>
          <p:cNvSpPr txBox="1">
            <a:spLocks noGrp="1"/>
          </p:cNvSpPr>
          <p:nvPr>
            <p:ph type="title"/>
          </p:nvPr>
        </p:nvSpPr>
        <p:spPr>
          <a:xfrm>
            <a:off x="887103" y="910265"/>
            <a:ext cx="3101600" cy="3904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2" name="Google Shape;132;p1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721501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FB4B96-96BE-CAEF-7379-871C7FCABF91}"/>
              </a:ext>
            </a:extLst>
          </p:cNvPr>
          <p:cNvSpPr>
            <a:spLocks noGrp="1"/>
          </p:cNvSpPr>
          <p:nvPr>
            <p:ph type="dt" sz="half" idx="10"/>
          </p:nvPr>
        </p:nvSpPr>
        <p:spPr/>
        <p:txBody>
          <a:bodyPr/>
          <a:lstStyle/>
          <a:p>
            <a:fld id="{687602BC-8108-40B4-BF37-0147A13DDB24}" type="datetime1">
              <a:rPr lang="en-AU" smtClean="0"/>
              <a:t>14/09/2023</a:t>
            </a:fld>
            <a:endParaRPr lang="en-AU"/>
          </a:p>
        </p:txBody>
      </p:sp>
      <p:sp>
        <p:nvSpPr>
          <p:cNvPr id="3" name="Footer Placeholder 2">
            <a:extLst>
              <a:ext uri="{FF2B5EF4-FFF2-40B4-BE49-F238E27FC236}">
                <a16:creationId xmlns:a16="http://schemas.microsoft.com/office/drawing/2014/main" id="{D0892121-AC9D-A10D-B241-93B25B0186A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4" name="Slide Number Placeholder 3">
            <a:extLst>
              <a:ext uri="{FF2B5EF4-FFF2-40B4-BE49-F238E27FC236}">
                <a16:creationId xmlns:a16="http://schemas.microsoft.com/office/drawing/2014/main" id="{D7A02053-25EA-3EF8-642A-8411E29C607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040459883"/>
      </p:ext>
    </p:extLst>
  </p:cSld>
  <p:clrMapOvr>
    <a:masterClrMapping/>
  </p:clrMapOvr>
  <p:hf sldNum="0" hd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33"/>
        <p:cNvGrpSpPr/>
        <p:nvPr/>
      </p:nvGrpSpPr>
      <p:grpSpPr>
        <a:xfrm>
          <a:off x="0" y="0"/>
          <a:ext cx="0" cy="0"/>
          <a:chOff x="0" y="0"/>
          <a:chExt cx="0" cy="0"/>
        </a:xfrm>
      </p:grpSpPr>
      <p:sp>
        <p:nvSpPr>
          <p:cNvPr id="134" name="Google Shape;134;p19"/>
          <p:cNvSpPr/>
          <p:nvPr/>
        </p:nvSpPr>
        <p:spPr>
          <a:xfrm>
            <a:off x="4525967" y="0"/>
            <a:ext cx="7300800" cy="59660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35" name="Google Shape;135;p19"/>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6" name="Google Shape;136;p19"/>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37" name="Google Shape;137;p19"/>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14813745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PIE CHART + TEXT">
  <p:cSld name="PIE CHART + TEXT">
    <p:spTree>
      <p:nvGrpSpPr>
        <p:cNvPr id="1" name="Shape 138"/>
        <p:cNvGrpSpPr/>
        <p:nvPr/>
      </p:nvGrpSpPr>
      <p:grpSpPr>
        <a:xfrm>
          <a:off x="0" y="0"/>
          <a:ext cx="0" cy="0"/>
          <a:chOff x="0" y="0"/>
          <a:chExt cx="0" cy="0"/>
        </a:xfrm>
      </p:grpSpPr>
      <p:sp>
        <p:nvSpPr>
          <p:cNvPr id="139" name="Google Shape;139;p20"/>
          <p:cNvSpPr/>
          <p:nvPr/>
        </p:nvSpPr>
        <p:spPr>
          <a:xfrm>
            <a:off x="4525967" y="-95267"/>
            <a:ext cx="7300800" cy="65992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pic>
        <p:nvPicPr>
          <p:cNvPr id="140" name="Google Shape;140;p20"/>
          <p:cNvPicPr preferRelativeResize="0"/>
          <p:nvPr/>
        </p:nvPicPr>
        <p:blipFill>
          <a:blip r:embed="rId2">
            <a:alphaModFix/>
          </a:blip>
          <a:stretch>
            <a:fillRect/>
          </a:stretch>
        </p:blipFill>
        <p:spPr>
          <a:xfrm>
            <a:off x="9155401" y="5868026"/>
            <a:ext cx="3226199" cy="835241"/>
          </a:xfrm>
          <a:prstGeom prst="rect">
            <a:avLst/>
          </a:prstGeom>
          <a:noFill/>
          <a:ln>
            <a:noFill/>
          </a:ln>
        </p:spPr>
      </p:pic>
      <p:sp>
        <p:nvSpPr>
          <p:cNvPr id="141" name="Google Shape;141;p20"/>
          <p:cNvSpPr txBox="1">
            <a:spLocks noGrp="1"/>
          </p:cNvSpPr>
          <p:nvPr>
            <p:ph type="title"/>
          </p:nvPr>
        </p:nvSpPr>
        <p:spPr>
          <a:xfrm>
            <a:off x="878667" y="2806700"/>
            <a:ext cx="2432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100"/>
              <a:buFont typeface="Calibri"/>
              <a:buNone/>
              <a:defRPr sz="2800">
                <a:solidFill>
                  <a:srgbClr val="404041"/>
                </a:solidFill>
                <a:latin typeface="Calibri"/>
                <a:ea typeface="Calibri"/>
                <a:cs typeface="Calibri"/>
                <a:sym typeface="Calibri"/>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42" name="Google Shape;142;p20"/>
          <p:cNvSpPr txBox="1">
            <a:spLocks noGrp="1"/>
          </p:cNvSpPr>
          <p:nvPr>
            <p:ph type="body" idx="1"/>
          </p:nvPr>
        </p:nvSpPr>
        <p:spPr>
          <a:xfrm>
            <a:off x="864667" y="3907633"/>
            <a:ext cx="2460800" cy="1443200"/>
          </a:xfrm>
          <a:prstGeom prst="rect">
            <a:avLst/>
          </a:prstGeom>
        </p:spPr>
        <p:txBody>
          <a:bodyPr spcFirstLastPara="1" wrap="square" lIns="0" tIns="0" rIns="0" bIns="0" anchor="t" anchorCtr="0">
            <a:noAutofit/>
          </a:bodyPr>
          <a:lstStyle>
            <a:lvl1pPr marL="609585" lvl="0" indent="-431789" rtl="0">
              <a:lnSpc>
                <a:spcPct val="95000"/>
              </a:lnSpc>
              <a:spcBef>
                <a:spcPts val="0"/>
              </a:spcBef>
              <a:spcAft>
                <a:spcPts val="0"/>
              </a:spcAft>
              <a:buClr>
                <a:srgbClr val="404041"/>
              </a:buClr>
              <a:buSzPts val="1500"/>
              <a:buFont typeface="Calibri"/>
              <a:buChar char="●"/>
              <a:defRPr sz="2000" b="1">
                <a:solidFill>
                  <a:srgbClr val="404041"/>
                </a:solidFill>
                <a:latin typeface="Calibri"/>
                <a:ea typeface="Calibri"/>
                <a:cs typeface="Calibri"/>
                <a:sym typeface="Calibri"/>
              </a:defRPr>
            </a:lvl1pPr>
            <a:lvl2pPr marL="1219170" lvl="1"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2pPr>
            <a:lvl3pPr marL="1828754" lvl="2"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3pPr>
            <a:lvl4pPr marL="2438339" lvl="3"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4pPr>
            <a:lvl5pPr marL="3047924" lvl="4"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5pPr>
            <a:lvl6pPr marL="3657509" lvl="5"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6pPr>
            <a:lvl7pPr marL="4267093" lvl="6"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7pPr>
            <a:lvl8pPr marL="4876678" lvl="7"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8pPr>
            <a:lvl9pPr marL="5486263" lvl="8" indent="-414856" rtl="0">
              <a:lnSpc>
                <a:spcPct val="95000"/>
              </a:lnSpc>
              <a:spcBef>
                <a:spcPts val="1067"/>
              </a:spcBef>
              <a:spcAft>
                <a:spcPts val="1067"/>
              </a:spcAft>
              <a:buClr>
                <a:srgbClr val="404041"/>
              </a:buClr>
              <a:buSzPts val="1300"/>
              <a:buFont typeface="Calibri"/>
              <a:buChar char="■"/>
              <a:defRPr sz="1733">
                <a:solidFill>
                  <a:srgbClr val="404041"/>
                </a:solidFill>
                <a:latin typeface="Calibri"/>
                <a:ea typeface="Calibri"/>
                <a:cs typeface="Calibri"/>
                <a:sym typeface="Calibri"/>
              </a:defRPr>
            </a:lvl9pPr>
          </a:lstStyle>
          <a:p>
            <a:endParaRPr/>
          </a:p>
        </p:txBody>
      </p:sp>
      <p:sp>
        <p:nvSpPr>
          <p:cNvPr id="143" name="Google Shape;143;p20"/>
          <p:cNvSpPr txBox="1">
            <a:spLocks noGrp="1"/>
          </p:cNvSpPr>
          <p:nvPr>
            <p:ph type="subTitle" idx="2"/>
          </p:nvPr>
        </p:nvSpPr>
        <p:spPr>
          <a:xfrm>
            <a:off x="5253867" y="5916600"/>
            <a:ext cx="4126800" cy="254000"/>
          </a:xfrm>
          <a:prstGeom prst="rect">
            <a:avLst/>
          </a:prstGeom>
        </p:spPr>
        <p:txBody>
          <a:bodyPr spcFirstLastPara="1" wrap="square" lIns="0" tIns="0" rIns="0" bIns="0" anchor="t" anchorCtr="0">
            <a:normAutofit/>
          </a:bodyPr>
          <a:lstStyle>
            <a:lvl1pPr lvl="0" rtl="0">
              <a:spcBef>
                <a:spcPts val="0"/>
              </a:spcBef>
              <a:spcAft>
                <a:spcPts val="0"/>
              </a:spcAft>
              <a:buClr>
                <a:srgbClr val="404041"/>
              </a:buClr>
              <a:buSzPts val="1500"/>
              <a:buFont typeface="Calibri"/>
              <a:buNone/>
              <a:defRPr sz="2000" b="1">
                <a:solidFill>
                  <a:srgbClr val="404041"/>
                </a:solidFill>
                <a:latin typeface="Calibri"/>
                <a:ea typeface="Calibri"/>
                <a:cs typeface="Calibri"/>
                <a:sym typeface="Calibri"/>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144" name="Google Shape;144;p20" title="Points scored"/>
          <p:cNvPicPr preferRelativeResize="0"/>
          <p:nvPr/>
        </p:nvPicPr>
        <p:blipFill>
          <a:blip r:embed="rId3">
            <a:alphaModFix/>
          </a:blip>
          <a:stretch>
            <a:fillRect/>
          </a:stretch>
        </p:blipFill>
        <p:spPr>
          <a:xfrm>
            <a:off x="5253867" y="521616"/>
            <a:ext cx="6033136" cy="5263901"/>
          </a:xfrm>
          <a:prstGeom prst="rect">
            <a:avLst/>
          </a:prstGeom>
          <a:noFill/>
          <a:ln>
            <a:noFill/>
          </a:ln>
        </p:spPr>
      </p:pic>
      <p:sp>
        <p:nvSpPr>
          <p:cNvPr id="145" name="Google Shape;145;p20"/>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5220577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46"/>
        <p:cNvGrpSpPr/>
        <p:nvPr/>
      </p:nvGrpSpPr>
      <p:grpSpPr>
        <a:xfrm>
          <a:off x="0" y="0"/>
          <a:ext cx="0" cy="0"/>
          <a:chOff x="0" y="0"/>
          <a:chExt cx="0" cy="0"/>
        </a:xfrm>
      </p:grpSpPr>
      <p:sp>
        <p:nvSpPr>
          <p:cNvPr id="147" name="Google Shape;147;p21"/>
          <p:cNvSpPr/>
          <p:nvPr/>
        </p:nvSpPr>
        <p:spPr>
          <a:xfrm>
            <a:off x="0" y="1529567"/>
            <a:ext cx="12192000" cy="44364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48" name="Google Shape;148;p2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149" name="Google Shape;149;p21"/>
          <p:cNvSpPr txBox="1">
            <a:spLocks noGrp="1"/>
          </p:cNvSpPr>
          <p:nvPr>
            <p:ph type="title"/>
          </p:nvPr>
        </p:nvSpPr>
        <p:spPr>
          <a:xfrm>
            <a:off x="394133" y="867967"/>
            <a:ext cx="11432800" cy="405200"/>
          </a:xfrm>
          <a:prstGeom prst="rect">
            <a:avLst/>
          </a:prstGeom>
        </p:spPr>
        <p:txBody>
          <a:bodyPr spcFirstLastPara="1" wrap="square" lIns="0" tIns="0" rIns="0" bIns="0" anchor="t" anchorCtr="0">
            <a:noAutofit/>
          </a:bodyPr>
          <a:lstStyle>
            <a:lvl1pPr lvl="0" algn="ctr" rtl="0">
              <a:spcBef>
                <a:spcPts val="0"/>
              </a:spcBef>
              <a:spcAft>
                <a:spcPts val="0"/>
              </a:spcAft>
              <a:buClr>
                <a:srgbClr val="404041"/>
              </a:buClr>
              <a:buSzPts val="2400"/>
              <a:buNone/>
              <a:defRPr sz="3200" b="0">
                <a:solidFill>
                  <a:srgbClr val="404041"/>
                </a:solidFill>
              </a:defRPr>
            </a:lvl1pPr>
            <a:lvl2pPr lvl="1" algn="ctr" rtl="0">
              <a:spcBef>
                <a:spcPts val="400"/>
              </a:spcBef>
              <a:spcAft>
                <a:spcPts val="0"/>
              </a:spcAft>
              <a:buSzPts val="2100"/>
              <a:buNone/>
              <a:defRPr sz="2800"/>
            </a:lvl2pPr>
            <a:lvl3pPr lvl="2" algn="ctr" rtl="0">
              <a:spcBef>
                <a:spcPts val="0"/>
              </a:spcBef>
              <a:spcAft>
                <a:spcPts val="0"/>
              </a:spcAft>
              <a:buSzPts val="2100"/>
              <a:buNone/>
              <a:defRPr sz="2800"/>
            </a:lvl3pPr>
            <a:lvl4pPr lvl="3" algn="ctr" rtl="0">
              <a:spcBef>
                <a:spcPts val="0"/>
              </a:spcBef>
              <a:spcAft>
                <a:spcPts val="0"/>
              </a:spcAft>
              <a:buSzPts val="2100"/>
              <a:buNone/>
              <a:defRPr sz="2800"/>
            </a:lvl4pPr>
            <a:lvl5pPr lvl="4" algn="ctr" rtl="0">
              <a:spcBef>
                <a:spcPts val="0"/>
              </a:spcBef>
              <a:spcAft>
                <a:spcPts val="0"/>
              </a:spcAft>
              <a:buSzPts val="2100"/>
              <a:buNone/>
              <a:defRPr sz="2800"/>
            </a:lvl5pPr>
            <a:lvl6pPr lvl="5" algn="ctr" rtl="0">
              <a:spcBef>
                <a:spcPts val="0"/>
              </a:spcBef>
              <a:spcAft>
                <a:spcPts val="0"/>
              </a:spcAft>
              <a:buSzPts val="2100"/>
              <a:buNone/>
              <a:defRPr sz="2800"/>
            </a:lvl6pPr>
            <a:lvl7pPr lvl="6" algn="ctr" rtl="0">
              <a:spcBef>
                <a:spcPts val="0"/>
              </a:spcBef>
              <a:spcAft>
                <a:spcPts val="0"/>
              </a:spcAft>
              <a:buSzPts val="2100"/>
              <a:buNone/>
              <a:defRPr sz="2800"/>
            </a:lvl7pPr>
            <a:lvl8pPr lvl="7" algn="ctr" rtl="0">
              <a:spcBef>
                <a:spcPts val="0"/>
              </a:spcBef>
              <a:spcAft>
                <a:spcPts val="0"/>
              </a:spcAft>
              <a:buSzPts val="2100"/>
              <a:buNone/>
              <a:defRPr sz="2800"/>
            </a:lvl8pPr>
            <a:lvl9pPr lvl="8" algn="ctr" rtl="0">
              <a:spcBef>
                <a:spcPts val="0"/>
              </a:spcBef>
              <a:spcAft>
                <a:spcPts val="0"/>
              </a:spcAft>
              <a:buSzPts val="2100"/>
              <a:buNone/>
              <a:defRPr sz="2800"/>
            </a:lvl9pPr>
          </a:lstStyle>
          <a:p>
            <a:endParaRPr/>
          </a:p>
        </p:txBody>
      </p:sp>
    </p:spTree>
    <p:extLst>
      <p:ext uri="{BB962C8B-B14F-4D97-AF65-F5344CB8AC3E}">
        <p14:creationId xmlns:p14="http://schemas.microsoft.com/office/powerpoint/2010/main" val="21810972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RCD">
  <p:cSld name="TRCD">
    <p:spTree>
      <p:nvGrpSpPr>
        <p:cNvPr id="1" name="Shape 150"/>
        <p:cNvGrpSpPr/>
        <p:nvPr/>
      </p:nvGrpSpPr>
      <p:grpSpPr>
        <a:xfrm>
          <a:off x="0" y="0"/>
          <a:ext cx="0" cy="0"/>
          <a:chOff x="0" y="0"/>
          <a:chExt cx="0" cy="0"/>
        </a:xfrm>
      </p:grpSpPr>
      <p:sp>
        <p:nvSpPr>
          <p:cNvPr id="151" name="Google Shape;151;p22"/>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2" name="Google Shape;152;p22"/>
          <p:cNvPicPr preferRelativeResize="0"/>
          <p:nvPr/>
        </p:nvPicPr>
        <p:blipFill rotWithShape="1">
          <a:blip r:embed="rId2">
            <a:alphaModFix/>
          </a:blip>
          <a:srcRect l="1923" r="1923"/>
          <a:stretch/>
        </p:blipFill>
        <p:spPr>
          <a:xfrm>
            <a:off x="1112747" y="954967"/>
            <a:ext cx="5143368" cy="5101132"/>
          </a:xfrm>
          <a:prstGeom prst="rect">
            <a:avLst/>
          </a:prstGeom>
          <a:noFill/>
          <a:ln>
            <a:noFill/>
          </a:ln>
        </p:spPr>
      </p:pic>
      <p:sp>
        <p:nvSpPr>
          <p:cNvPr id="153" name="Google Shape;153;p22"/>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4" name="Google Shape;154;p22"/>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288009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USHFIRE">
  <p:cSld name="BUSHFIRE">
    <p:spTree>
      <p:nvGrpSpPr>
        <p:cNvPr id="1" name="Shape 155"/>
        <p:cNvGrpSpPr/>
        <p:nvPr/>
      </p:nvGrpSpPr>
      <p:grpSpPr>
        <a:xfrm>
          <a:off x="0" y="0"/>
          <a:ext cx="0" cy="0"/>
          <a:chOff x="0" y="0"/>
          <a:chExt cx="0" cy="0"/>
        </a:xfrm>
      </p:grpSpPr>
      <p:sp>
        <p:nvSpPr>
          <p:cNvPr id="156" name="Google Shape;156;p23"/>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7" name="Google Shape;157;p23"/>
          <p:cNvPicPr preferRelativeResize="0"/>
          <p:nvPr/>
        </p:nvPicPr>
        <p:blipFill rotWithShape="1">
          <a:blip r:embed="rId2">
            <a:alphaModFix/>
          </a:blip>
          <a:srcRect l="1923" r="1923" b="10658"/>
          <a:stretch/>
        </p:blipFill>
        <p:spPr>
          <a:xfrm>
            <a:off x="711534" y="654094"/>
            <a:ext cx="5701236" cy="5051565"/>
          </a:xfrm>
          <a:prstGeom prst="rect">
            <a:avLst/>
          </a:prstGeom>
          <a:noFill/>
          <a:ln>
            <a:noFill/>
          </a:ln>
        </p:spPr>
      </p:pic>
      <p:sp>
        <p:nvSpPr>
          <p:cNvPr id="158" name="Google Shape;158;p23"/>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9" name="Google Shape;159;p23"/>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0" name="Google Shape;160;p23"/>
          <p:cNvPicPr preferRelativeResize="0"/>
          <p:nvPr/>
        </p:nvPicPr>
        <p:blipFill rotWithShape="1">
          <a:blip r:embed="rId2">
            <a:alphaModFix/>
          </a:blip>
          <a:srcRect l="1923" t="88505" r="1923"/>
          <a:stretch/>
        </p:blipFill>
        <p:spPr>
          <a:xfrm>
            <a:off x="711534" y="5762568"/>
            <a:ext cx="5701236" cy="649965"/>
          </a:xfrm>
          <a:prstGeom prst="rect">
            <a:avLst/>
          </a:prstGeom>
          <a:noFill/>
          <a:ln>
            <a:noFill/>
          </a:ln>
        </p:spPr>
      </p:pic>
    </p:spTree>
    <p:extLst>
      <p:ext uri="{BB962C8B-B14F-4D97-AF65-F5344CB8AC3E}">
        <p14:creationId xmlns:p14="http://schemas.microsoft.com/office/powerpoint/2010/main" val="9996500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HeSANDA">
  <p:cSld name="HeSANDA">
    <p:spTree>
      <p:nvGrpSpPr>
        <p:cNvPr id="1" name="Shape 161"/>
        <p:cNvGrpSpPr/>
        <p:nvPr/>
      </p:nvGrpSpPr>
      <p:grpSpPr>
        <a:xfrm>
          <a:off x="0" y="0"/>
          <a:ext cx="0" cy="0"/>
          <a:chOff x="0" y="0"/>
          <a:chExt cx="0" cy="0"/>
        </a:xfrm>
      </p:grpSpPr>
      <p:sp>
        <p:nvSpPr>
          <p:cNvPr id="162" name="Google Shape;162;p24"/>
          <p:cNvSpPr/>
          <p:nvPr/>
        </p:nvSpPr>
        <p:spPr>
          <a:xfrm>
            <a:off x="0" y="1273167"/>
            <a:ext cx="7772400" cy="4494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4"/>
          <p:cNvSpPr txBox="1">
            <a:spLocks noGrp="1"/>
          </p:cNvSpPr>
          <p:nvPr>
            <p:ph type="title"/>
          </p:nvPr>
        </p:nvSpPr>
        <p:spPr>
          <a:xfrm>
            <a:off x="8724433" y="1126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4" name="Google Shape;164;p24"/>
          <p:cNvSpPr txBox="1">
            <a:spLocks noGrp="1"/>
          </p:cNvSpPr>
          <p:nvPr>
            <p:ph type="body" idx="1"/>
          </p:nvPr>
        </p:nvSpPr>
        <p:spPr>
          <a:xfrm>
            <a:off x="8724167" y="2646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5" name="Google Shape;165;p24"/>
          <p:cNvPicPr preferRelativeResize="0"/>
          <p:nvPr/>
        </p:nvPicPr>
        <p:blipFill rotWithShape="1">
          <a:blip r:embed="rId2">
            <a:alphaModFix/>
          </a:blip>
          <a:srcRect t="1342" b="1342"/>
          <a:stretch/>
        </p:blipFill>
        <p:spPr>
          <a:xfrm>
            <a:off x="561701" y="1776601"/>
            <a:ext cx="6733865" cy="3574065"/>
          </a:xfrm>
          <a:prstGeom prst="rect">
            <a:avLst/>
          </a:prstGeom>
          <a:noFill/>
          <a:ln>
            <a:noFill/>
          </a:ln>
        </p:spPr>
      </p:pic>
    </p:spTree>
    <p:extLst>
      <p:ext uri="{BB962C8B-B14F-4D97-AF65-F5344CB8AC3E}">
        <p14:creationId xmlns:p14="http://schemas.microsoft.com/office/powerpoint/2010/main" val="23105809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66"/>
        <p:cNvGrpSpPr/>
        <p:nvPr/>
      </p:nvGrpSpPr>
      <p:grpSpPr>
        <a:xfrm>
          <a:off x="0" y="0"/>
          <a:ext cx="0" cy="0"/>
          <a:chOff x="0" y="0"/>
          <a:chExt cx="0" cy="0"/>
        </a:xfrm>
      </p:grpSpPr>
      <p:sp>
        <p:nvSpPr>
          <p:cNvPr id="167" name="Google Shape;167;p25"/>
          <p:cNvSpPr/>
          <p:nvPr/>
        </p:nvSpPr>
        <p:spPr>
          <a:xfrm>
            <a:off x="606867" y="0"/>
            <a:ext cx="6102800" cy="6858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5"/>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9" name="Google Shape;169;p25"/>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27852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ARDC Strategy">
  <p:cSld name="ARDC Strategy">
    <p:spTree>
      <p:nvGrpSpPr>
        <p:cNvPr id="1" name="Shape 170"/>
        <p:cNvGrpSpPr/>
        <p:nvPr/>
      </p:nvGrpSpPr>
      <p:grpSpPr>
        <a:xfrm>
          <a:off x="0" y="0"/>
          <a:ext cx="0" cy="0"/>
          <a:chOff x="0" y="0"/>
          <a:chExt cx="0" cy="0"/>
        </a:xfrm>
      </p:grpSpPr>
      <p:sp>
        <p:nvSpPr>
          <p:cNvPr id="171" name="Google Shape;171;p2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pic>
        <p:nvPicPr>
          <p:cNvPr id="172" name="Google Shape;172;p26"/>
          <p:cNvPicPr preferRelativeResize="0"/>
          <p:nvPr/>
        </p:nvPicPr>
        <p:blipFill rotWithShape="1">
          <a:blip r:embed="rId2">
            <a:alphaModFix/>
          </a:blip>
          <a:srcRect l="1051" t="28573" r="2526" b="5801"/>
          <a:stretch/>
        </p:blipFill>
        <p:spPr>
          <a:xfrm>
            <a:off x="730267" y="2286685"/>
            <a:ext cx="10625100" cy="3527233"/>
          </a:xfrm>
          <a:prstGeom prst="rect">
            <a:avLst/>
          </a:prstGeom>
          <a:noFill/>
          <a:ln>
            <a:noFill/>
          </a:ln>
        </p:spPr>
      </p:pic>
      <p:pic>
        <p:nvPicPr>
          <p:cNvPr id="173" name="Google Shape;173;p26"/>
          <p:cNvPicPr preferRelativeResize="0"/>
          <p:nvPr/>
        </p:nvPicPr>
        <p:blipFill rotWithShape="1">
          <a:blip r:embed="rId2">
            <a:alphaModFix/>
          </a:blip>
          <a:srcRect l="30908" t="2034" r="1914" b="75212"/>
          <a:stretch/>
        </p:blipFill>
        <p:spPr>
          <a:xfrm>
            <a:off x="3371134" y="605031"/>
            <a:ext cx="8088564" cy="1336267"/>
          </a:xfrm>
          <a:prstGeom prst="rect">
            <a:avLst/>
          </a:prstGeom>
          <a:noFill/>
          <a:ln>
            <a:noFill/>
          </a:ln>
        </p:spPr>
      </p:pic>
    </p:spTree>
    <p:extLst>
      <p:ext uri="{BB962C8B-B14F-4D97-AF65-F5344CB8AC3E}">
        <p14:creationId xmlns:p14="http://schemas.microsoft.com/office/powerpoint/2010/main" val="3324682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MEMBERS SLIDE">
  <p:cSld name="MEMBERS SLIDE">
    <p:spTree>
      <p:nvGrpSpPr>
        <p:cNvPr id="1" name="Shape 174"/>
        <p:cNvGrpSpPr/>
        <p:nvPr/>
      </p:nvGrpSpPr>
      <p:grpSpPr>
        <a:xfrm>
          <a:off x="0" y="0"/>
          <a:ext cx="0" cy="0"/>
          <a:chOff x="0" y="0"/>
          <a:chExt cx="0" cy="0"/>
        </a:xfrm>
      </p:grpSpPr>
      <p:pic>
        <p:nvPicPr>
          <p:cNvPr id="175" name="Google Shape;175;p27"/>
          <p:cNvPicPr preferRelativeResize="0"/>
          <p:nvPr/>
        </p:nvPicPr>
        <p:blipFill rotWithShape="1">
          <a:blip r:embed="rId2">
            <a:alphaModFix/>
          </a:blip>
          <a:srcRect b="12033"/>
          <a:stretch/>
        </p:blipFill>
        <p:spPr>
          <a:xfrm>
            <a:off x="0" y="0"/>
            <a:ext cx="12192000" cy="6032499"/>
          </a:xfrm>
          <a:prstGeom prst="rect">
            <a:avLst/>
          </a:prstGeom>
          <a:noFill/>
          <a:ln>
            <a:noFill/>
          </a:ln>
        </p:spPr>
      </p:pic>
      <p:sp>
        <p:nvSpPr>
          <p:cNvPr id="176" name="Google Shape;176;p27"/>
          <p:cNvSpPr/>
          <p:nvPr/>
        </p:nvSpPr>
        <p:spPr>
          <a:xfrm>
            <a:off x="400067" y="709600"/>
            <a:ext cx="3454400" cy="5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7"/>
          <p:cNvSpPr txBox="1"/>
          <p:nvPr/>
        </p:nvSpPr>
        <p:spPr>
          <a:xfrm>
            <a:off x="750600" y="709600"/>
            <a:ext cx="3175600" cy="40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3200">
                <a:solidFill>
                  <a:srgbClr val="464646"/>
                </a:solidFill>
                <a:latin typeface="Calibri"/>
                <a:ea typeface="Calibri"/>
                <a:cs typeface="Calibri"/>
                <a:sym typeface="Calibri"/>
              </a:rPr>
              <a:t>MEMBERS</a:t>
            </a:r>
            <a:endParaRPr sz="3200">
              <a:solidFill>
                <a:srgbClr val="464646"/>
              </a:solidFill>
              <a:latin typeface="Calibri"/>
              <a:ea typeface="Calibri"/>
              <a:cs typeface="Calibri"/>
              <a:sym typeface="Calibri"/>
            </a:endParaRPr>
          </a:p>
        </p:txBody>
      </p:sp>
      <p:sp>
        <p:nvSpPr>
          <p:cNvPr id="178" name="Google Shape;178;p2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220058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179"/>
        <p:cNvGrpSpPr/>
        <p:nvPr/>
      </p:nvGrpSpPr>
      <p:grpSpPr>
        <a:xfrm>
          <a:off x="0" y="0"/>
          <a:ext cx="0" cy="0"/>
          <a:chOff x="0" y="0"/>
          <a:chExt cx="0" cy="0"/>
        </a:xfrm>
      </p:grpSpPr>
      <p:pic>
        <p:nvPicPr>
          <p:cNvPr id="180" name="Google Shape;180;p28"/>
          <p:cNvPicPr preferRelativeResize="0"/>
          <p:nvPr/>
        </p:nvPicPr>
        <p:blipFill rotWithShape="1">
          <a:blip r:embed="rId2">
            <a:alphaModFix/>
          </a:blip>
          <a:srcRect l="483" t="2164" r="50640" b="50050"/>
          <a:stretch/>
        </p:blipFill>
        <p:spPr>
          <a:xfrm>
            <a:off x="1" y="0"/>
            <a:ext cx="12191996" cy="5959301"/>
          </a:xfrm>
          <a:prstGeom prst="rect">
            <a:avLst/>
          </a:prstGeom>
          <a:noFill/>
          <a:ln>
            <a:noFill/>
          </a:ln>
        </p:spPr>
      </p:pic>
      <p:pic>
        <p:nvPicPr>
          <p:cNvPr id="181" name="Google Shape;181;p28"/>
          <p:cNvPicPr preferRelativeResize="0"/>
          <p:nvPr/>
        </p:nvPicPr>
        <p:blipFill rotWithShape="1">
          <a:blip r:embed="rId3">
            <a:alphaModFix/>
          </a:blip>
          <a:srcRect l="-4047" t="1750" b="-1749"/>
          <a:stretch/>
        </p:blipFill>
        <p:spPr>
          <a:xfrm>
            <a:off x="685834" y="0"/>
            <a:ext cx="3733901" cy="6535536"/>
          </a:xfrm>
          <a:prstGeom prst="rect">
            <a:avLst/>
          </a:prstGeom>
          <a:noFill/>
          <a:ln>
            <a:noFill/>
          </a:ln>
        </p:spPr>
      </p:pic>
      <p:sp>
        <p:nvSpPr>
          <p:cNvPr id="182" name="Google Shape;182;p28"/>
          <p:cNvSpPr txBox="1"/>
          <p:nvPr/>
        </p:nvSpPr>
        <p:spPr>
          <a:xfrm>
            <a:off x="5036333" y="1272100"/>
            <a:ext cx="2826800" cy="53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133" b="1">
                <a:solidFill>
                  <a:schemeClr val="lt1"/>
                </a:solidFill>
                <a:latin typeface="Calibri"/>
                <a:ea typeface="Calibri"/>
                <a:cs typeface="Calibri"/>
                <a:sym typeface="Calibri"/>
              </a:rPr>
              <a:t>THANK YOU</a:t>
            </a:r>
            <a:endParaRPr sz="4133" b="1">
              <a:solidFill>
                <a:schemeClr val="lt1"/>
              </a:solidFill>
              <a:latin typeface="Calibri"/>
              <a:ea typeface="Calibri"/>
              <a:cs typeface="Calibri"/>
              <a:sym typeface="Calibri"/>
            </a:endParaRPr>
          </a:p>
        </p:txBody>
      </p:sp>
      <p:sp>
        <p:nvSpPr>
          <p:cNvPr id="183" name="Google Shape;183;p28"/>
          <p:cNvSpPr txBox="1"/>
          <p:nvPr/>
        </p:nvSpPr>
        <p:spPr>
          <a:xfrm>
            <a:off x="1237267" y="4277304"/>
            <a:ext cx="2817200" cy="105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Subscribe to the</a:t>
            </a:r>
            <a:br>
              <a:rPr lang="en-GB" sz="3067">
                <a:solidFill>
                  <a:srgbClr val="464646"/>
                </a:solidFill>
                <a:latin typeface="Calibri"/>
                <a:ea typeface="Calibri"/>
                <a:cs typeface="Calibri"/>
                <a:sym typeface="Calibri"/>
              </a:rPr>
            </a:br>
            <a:r>
              <a:rPr lang="en-GB" sz="3067" b="1">
                <a:solidFill>
                  <a:srgbClr val="464646"/>
                </a:solidFill>
                <a:latin typeface="Calibri"/>
                <a:ea typeface="Calibri"/>
                <a:cs typeface="Calibri"/>
                <a:sym typeface="Calibri"/>
              </a:rPr>
              <a:t>ARDC CONNECT</a:t>
            </a:r>
            <a:endParaRPr sz="3067" b="1">
              <a:solidFill>
                <a:srgbClr val="464646"/>
              </a:solidFill>
              <a:latin typeface="Calibri"/>
              <a:ea typeface="Calibri"/>
              <a:cs typeface="Calibri"/>
              <a:sym typeface="Calibri"/>
            </a:endParaRPr>
          </a:p>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newsletter</a:t>
            </a:r>
            <a:endParaRPr sz="1200">
              <a:solidFill>
                <a:srgbClr val="464646"/>
              </a:solidFill>
              <a:latin typeface="Calibri"/>
              <a:ea typeface="Calibri"/>
              <a:cs typeface="Calibri"/>
              <a:sym typeface="Calibri"/>
            </a:endParaRPr>
          </a:p>
        </p:txBody>
      </p:sp>
      <p:sp>
        <p:nvSpPr>
          <p:cNvPr id="184" name="Google Shape;184;p28"/>
          <p:cNvSpPr txBox="1"/>
          <p:nvPr/>
        </p:nvSpPr>
        <p:spPr>
          <a:xfrm>
            <a:off x="5558000" y="2061115"/>
            <a:ext cx="5515600" cy="3524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GB" sz="2667">
                <a:solidFill>
                  <a:schemeClr val="lt1"/>
                </a:solidFill>
                <a:latin typeface="Calibri"/>
                <a:ea typeface="Calibri"/>
                <a:cs typeface="Calibri"/>
                <a:sym typeface="Calibri"/>
              </a:rPr>
              <a: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contact@ardc.edu.au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@ARDC_AU </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Australian-Research-Data-Commons</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1333"/>
              </a:spcAft>
              <a:buNone/>
            </a:pPr>
            <a:r>
              <a:rPr lang="en-GB" sz="2667">
                <a:solidFill>
                  <a:schemeClr val="lt1"/>
                </a:solidFill>
                <a:latin typeface="Calibri"/>
                <a:ea typeface="Calibri"/>
                <a:cs typeface="Calibri"/>
                <a:sym typeface="Calibri"/>
              </a:rPr>
              <a:t>ARDC_AU</a:t>
            </a:r>
            <a:endParaRPr sz="2667">
              <a:solidFill>
                <a:schemeClr val="lt1"/>
              </a:solidFill>
              <a:latin typeface="Calibri"/>
              <a:ea typeface="Calibri"/>
              <a:cs typeface="Calibri"/>
              <a:sym typeface="Calibri"/>
            </a:endParaRPr>
          </a:p>
        </p:txBody>
      </p:sp>
      <p:pic>
        <p:nvPicPr>
          <p:cNvPr id="185" name="Google Shape;185;p28"/>
          <p:cNvPicPr preferRelativeResize="0"/>
          <p:nvPr/>
        </p:nvPicPr>
        <p:blipFill>
          <a:blip r:embed="rId4">
            <a:alphaModFix/>
          </a:blip>
          <a:stretch>
            <a:fillRect/>
          </a:stretch>
        </p:blipFill>
        <p:spPr>
          <a:xfrm>
            <a:off x="5036333" y="2217704"/>
            <a:ext cx="405200" cy="405200"/>
          </a:xfrm>
          <a:prstGeom prst="rect">
            <a:avLst/>
          </a:prstGeom>
          <a:noFill/>
          <a:ln>
            <a:noFill/>
          </a:ln>
        </p:spPr>
      </p:pic>
      <p:pic>
        <p:nvPicPr>
          <p:cNvPr id="186" name="Google Shape;186;p28"/>
          <p:cNvPicPr preferRelativeResize="0"/>
          <p:nvPr/>
        </p:nvPicPr>
        <p:blipFill rotWithShape="1">
          <a:blip r:embed="rId5">
            <a:alphaModFix/>
          </a:blip>
          <a:srcRect/>
          <a:stretch/>
        </p:blipFill>
        <p:spPr>
          <a:xfrm>
            <a:off x="5036333" y="4115600"/>
            <a:ext cx="405200" cy="405200"/>
          </a:xfrm>
          <a:prstGeom prst="rect">
            <a:avLst/>
          </a:prstGeom>
          <a:noFill/>
          <a:ln>
            <a:noFill/>
          </a:ln>
        </p:spPr>
      </p:pic>
      <p:pic>
        <p:nvPicPr>
          <p:cNvPr id="187" name="Google Shape;187;p28"/>
          <p:cNvPicPr preferRelativeResize="0"/>
          <p:nvPr/>
        </p:nvPicPr>
        <p:blipFill rotWithShape="1">
          <a:blip r:embed="rId6">
            <a:alphaModFix/>
          </a:blip>
          <a:srcRect l="514" r="514"/>
          <a:stretch/>
        </p:blipFill>
        <p:spPr>
          <a:xfrm>
            <a:off x="5036333" y="3487303"/>
            <a:ext cx="405200" cy="405200"/>
          </a:xfrm>
          <a:prstGeom prst="rect">
            <a:avLst/>
          </a:prstGeom>
          <a:noFill/>
          <a:ln>
            <a:noFill/>
          </a:ln>
        </p:spPr>
      </p:pic>
      <p:pic>
        <p:nvPicPr>
          <p:cNvPr id="188" name="Google Shape;188;p28"/>
          <p:cNvPicPr preferRelativeResize="0"/>
          <p:nvPr/>
        </p:nvPicPr>
        <p:blipFill rotWithShape="1">
          <a:blip r:embed="rId7">
            <a:alphaModFix/>
          </a:blip>
          <a:srcRect/>
          <a:stretch/>
        </p:blipFill>
        <p:spPr>
          <a:xfrm>
            <a:off x="5036333" y="4752260"/>
            <a:ext cx="405200" cy="405200"/>
          </a:xfrm>
          <a:prstGeom prst="rect">
            <a:avLst/>
          </a:prstGeom>
          <a:noFill/>
          <a:ln>
            <a:noFill/>
          </a:ln>
        </p:spPr>
      </p:pic>
      <p:pic>
        <p:nvPicPr>
          <p:cNvPr id="189" name="Google Shape;189;p28"/>
          <p:cNvPicPr preferRelativeResize="0"/>
          <p:nvPr/>
        </p:nvPicPr>
        <p:blipFill>
          <a:blip r:embed="rId8">
            <a:alphaModFix/>
          </a:blip>
          <a:stretch>
            <a:fillRect/>
          </a:stretch>
        </p:blipFill>
        <p:spPr>
          <a:xfrm>
            <a:off x="5036333" y="2861932"/>
            <a:ext cx="405200" cy="405200"/>
          </a:xfrm>
          <a:prstGeom prst="rect">
            <a:avLst/>
          </a:prstGeom>
          <a:noFill/>
          <a:ln>
            <a:noFill/>
          </a:ln>
        </p:spPr>
      </p:pic>
    </p:spTree>
    <p:extLst>
      <p:ext uri="{BB962C8B-B14F-4D97-AF65-F5344CB8AC3E}">
        <p14:creationId xmlns:p14="http://schemas.microsoft.com/office/powerpoint/2010/main" val="2913458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A509-6938-E22C-E327-C8CA9EB95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90FFD6A-A62A-DAA6-769B-BFF8667796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8700A3A-01D5-5734-6A45-29CF0E232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6D30B-5FF1-5C71-FECF-ECDEE448A43D}"/>
              </a:ext>
            </a:extLst>
          </p:cNvPr>
          <p:cNvSpPr>
            <a:spLocks noGrp="1"/>
          </p:cNvSpPr>
          <p:nvPr>
            <p:ph type="dt" sz="half" idx="10"/>
          </p:nvPr>
        </p:nvSpPr>
        <p:spPr/>
        <p:txBody>
          <a:bodyPr/>
          <a:lstStyle/>
          <a:p>
            <a:fld id="{7CF082CA-B163-4566-B961-ED5E1BD6D225}" type="datetime1">
              <a:rPr lang="en-AU" smtClean="0"/>
              <a:t>14/09/2023</a:t>
            </a:fld>
            <a:endParaRPr lang="en-AU"/>
          </a:p>
        </p:txBody>
      </p:sp>
      <p:sp>
        <p:nvSpPr>
          <p:cNvPr id="6" name="Footer Placeholder 5">
            <a:extLst>
              <a:ext uri="{FF2B5EF4-FFF2-40B4-BE49-F238E27FC236}">
                <a16:creationId xmlns:a16="http://schemas.microsoft.com/office/drawing/2014/main" id="{BF06D0F8-8E66-6BFC-3D29-4AE4C32AC4A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88F2E68-BC8C-2358-04D8-76685D0734E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2409471344"/>
      </p:ext>
    </p:extLst>
  </p:cSld>
  <p:clrMapOvr>
    <a:masterClrMapping/>
  </p:clrMapOvr>
  <p:hf sldNum="0" hdr="0" dt="0"/>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hank you Slide 1">
  <p:cSld name="Thank you Slide 1">
    <p:spTree>
      <p:nvGrpSpPr>
        <p:cNvPr id="1" name="Shape 190"/>
        <p:cNvGrpSpPr/>
        <p:nvPr/>
      </p:nvGrpSpPr>
      <p:grpSpPr>
        <a:xfrm>
          <a:off x="0" y="0"/>
          <a:ext cx="0" cy="0"/>
          <a:chOff x="0" y="0"/>
          <a:chExt cx="0" cy="0"/>
        </a:xfrm>
      </p:grpSpPr>
      <p:pic>
        <p:nvPicPr>
          <p:cNvPr id="191" name="Google Shape;191;p29"/>
          <p:cNvPicPr preferRelativeResize="0"/>
          <p:nvPr/>
        </p:nvPicPr>
        <p:blipFill rotWithShape="1">
          <a:blip r:embed="rId2">
            <a:alphaModFix/>
          </a:blip>
          <a:srcRect l="16966" t="22664" r="27496" b="22669"/>
          <a:stretch/>
        </p:blipFill>
        <p:spPr>
          <a:xfrm>
            <a:off x="1" y="0"/>
            <a:ext cx="12192004" cy="5965765"/>
          </a:xfrm>
          <a:prstGeom prst="rect">
            <a:avLst/>
          </a:prstGeom>
          <a:noFill/>
          <a:ln>
            <a:noFill/>
          </a:ln>
        </p:spPr>
      </p:pic>
    </p:spTree>
    <p:extLst>
      <p:ext uri="{BB962C8B-B14F-4D97-AF65-F5344CB8AC3E}">
        <p14:creationId xmlns:p14="http://schemas.microsoft.com/office/powerpoint/2010/main" val="814760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2" name="Title 1"/>
          <p:cNvSpPr>
            <a:spLocks noGrp="1"/>
          </p:cNvSpPr>
          <p:nvPr>
            <p:ph type="ctrTitle"/>
          </p:nvPr>
        </p:nvSpPr>
        <p:spPr>
          <a:xfrm>
            <a:off x="768351" y="2448000"/>
            <a:ext cx="7104000" cy="1224000"/>
          </a:xfrm>
        </p:spPr>
        <p:txBody>
          <a:bodyPr anchor="t" anchorCtr="0">
            <a:noAutofit/>
          </a:bodyPr>
          <a:lstStyle>
            <a:lvl1pPr algn="l">
              <a:lnSpc>
                <a:spcPct val="100000"/>
              </a:lnSpc>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57200" y="3992336"/>
            <a:ext cx="5338800" cy="930728"/>
          </a:xfrm>
        </p:spPr>
        <p:txBody>
          <a:bodyPr anchor="t" anchorCtr="0">
            <a:noAutofit/>
          </a:bodyPr>
          <a:lstStyle>
            <a:lvl1pPr marL="0" indent="0" algn="l">
              <a:lnSpc>
                <a:spcPct val="100000"/>
              </a:lnSpc>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CC66016D-1203-412B-8B31-DB22386EC1B9}" type="datetime1">
              <a:rPr lang="en-AU" smtClean="0"/>
              <a:pPr/>
              <a:t>14/09/2023</a:t>
            </a:fld>
            <a:endParaRPr lang="en-AU"/>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544974796"/>
      </p:ext>
    </p:extLst>
  </p:cSld>
  <p:clrMapOvr>
    <a:masterClrMapping/>
  </p:clrMapOvr>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 Colou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2" name="Title 1"/>
          <p:cNvSpPr>
            <a:spLocks noGrp="1"/>
          </p:cNvSpPr>
          <p:nvPr>
            <p:ph type="ctrTitle"/>
          </p:nvPr>
        </p:nvSpPr>
        <p:spPr>
          <a:xfrm>
            <a:off x="768351" y="2448000"/>
            <a:ext cx="7104000" cy="1224000"/>
          </a:xfrm>
        </p:spPr>
        <p:txBody>
          <a:bodyPr anchor="t" anchorCtr="0">
            <a:noAutofit/>
          </a:bodyPr>
          <a:lstStyle>
            <a:lvl1pPr algn="l">
              <a:lnSpc>
                <a:spcPct val="100000"/>
              </a:lnSpc>
              <a:defRPr sz="3600"/>
            </a:lvl1pPr>
          </a:lstStyle>
          <a:p>
            <a:r>
              <a:rPr lang="en-US" dirty="0"/>
              <a:t>Click to edit Master title style</a:t>
            </a:r>
          </a:p>
        </p:txBody>
      </p:sp>
      <p:sp>
        <p:nvSpPr>
          <p:cNvPr id="3" name="Subtitle 2"/>
          <p:cNvSpPr>
            <a:spLocks noGrp="1"/>
          </p:cNvSpPr>
          <p:nvPr>
            <p:ph type="subTitle" idx="1"/>
          </p:nvPr>
        </p:nvSpPr>
        <p:spPr>
          <a:xfrm>
            <a:off x="757200" y="3992336"/>
            <a:ext cx="5338800" cy="930728"/>
          </a:xfrm>
        </p:spPr>
        <p:txBody>
          <a:bodyPr anchor="t" anchorCtr="0">
            <a:noAutofit/>
          </a:bodyPr>
          <a:lstStyle>
            <a:lvl1pPr marL="0" indent="0" algn="l">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C66016D-1203-412B-8B31-DB22386EC1B9}" type="datetime1">
              <a:rPr lang="en-AU" smtClean="0"/>
              <a:t>14/09/2023</a:t>
            </a:fld>
            <a:endParaRPr lang="en-AU"/>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878452367"/>
      </p:ext>
    </p:extLst>
  </p:cSld>
  <p:clrMapOvr>
    <a:masterClrMapping/>
  </p:clrMapOvr>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35113" y="220133"/>
            <a:ext cx="12159376" cy="6762914"/>
          </a:xfrm>
          <a:prstGeom prst="rect">
            <a:avLst/>
          </a:prstGeom>
        </p:spPr>
      </p:pic>
      <p:sp>
        <p:nvSpPr>
          <p:cNvPr id="2" name="Title 1"/>
          <p:cNvSpPr>
            <a:spLocks noGrp="1"/>
          </p:cNvSpPr>
          <p:nvPr>
            <p:ph type="title"/>
          </p:nvPr>
        </p:nvSpPr>
        <p:spPr>
          <a:xfrm>
            <a:off x="767999" y="1952626"/>
            <a:ext cx="10608103" cy="1198789"/>
          </a:xfrm>
        </p:spPr>
        <p:txBody>
          <a:bodyPr anchor="b"/>
          <a:lstStyle>
            <a:lvl1pPr>
              <a:lnSpc>
                <a:spcPct val="100000"/>
              </a:lnSpc>
              <a:defRPr sz="3600"/>
            </a:lvl1pPr>
          </a:lstStyle>
          <a:p>
            <a:r>
              <a:rPr lang="en-US"/>
              <a:t>Click to edit Master title style</a:t>
            </a:r>
            <a:endParaRPr lang="en-US" dirty="0"/>
          </a:p>
        </p:txBody>
      </p:sp>
      <p:sp>
        <p:nvSpPr>
          <p:cNvPr id="3" name="Text Placeholder 2"/>
          <p:cNvSpPr>
            <a:spLocks noGrp="1"/>
          </p:cNvSpPr>
          <p:nvPr>
            <p:ph type="body" idx="1"/>
          </p:nvPr>
        </p:nvSpPr>
        <p:spPr>
          <a:xfrm>
            <a:off x="768352" y="4008665"/>
            <a:ext cx="10607649" cy="1688874"/>
          </a:xfrm>
        </p:spPr>
        <p:txBody>
          <a:bodyPr/>
          <a:lstStyle>
            <a:lvl1pPr marL="0" indent="0">
              <a:lnSpc>
                <a:spcPct val="100000"/>
              </a:lnSpc>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CF5B97-530A-459A-A137-523CAEEC72E4}" type="datetime1">
              <a:rPr lang="en-AU" smtClean="0"/>
              <a:t>14/09/2023</a:t>
            </a:fld>
            <a:endParaRPr lang="en-AU"/>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152636264"/>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Grey Section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2" name="Title 1"/>
          <p:cNvSpPr>
            <a:spLocks noGrp="1"/>
          </p:cNvSpPr>
          <p:nvPr>
            <p:ph type="ctrTitle"/>
          </p:nvPr>
        </p:nvSpPr>
        <p:spPr>
          <a:xfrm>
            <a:off x="768351" y="2448000"/>
            <a:ext cx="7104000" cy="1224000"/>
          </a:xfrm>
        </p:spPr>
        <p:txBody>
          <a:bodyPr anchor="t" anchorCtr="0">
            <a:noAutofit/>
          </a:bodyPr>
          <a:lstStyle>
            <a:lvl1pPr algn="l">
              <a:lnSpc>
                <a:spcPct val="100000"/>
              </a:lnSpc>
              <a:defRPr sz="3600"/>
            </a:lvl1pPr>
          </a:lstStyle>
          <a:p>
            <a:r>
              <a:rPr lang="en-US"/>
              <a:t>Click to edit Master title style</a:t>
            </a:r>
            <a:endParaRPr lang="en-US" dirty="0"/>
          </a:p>
        </p:txBody>
      </p:sp>
      <p:sp>
        <p:nvSpPr>
          <p:cNvPr id="3" name="Subtitle 2"/>
          <p:cNvSpPr>
            <a:spLocks noGrp="1"/>
          </p:cNvSpPr>
          <p:nvPr>
            <p:ph type="subTitle" idx="1"/>
          </p:nvPr>
        </p:nvSpPr>
        <p:spPr>
          <a:xfrm>
            <a:off x="757200" y="3992336"/>
            <a:ext cx="5338800" cy="930728"/>
          </a:xfrm>
        </p:spPr>
        <p:txBody>
          <a:bodyPr anchor="t" anchorCtr="0">
            <a:noAutofit/>
          </a:bodyPr>
          <a:lstStyle>
            <a:lvl1pPr marL="0" indent="0" algn="l">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C66016D-1203-412B-8B31-DB22386EC1B9}" type="datetime1">
              <a:rPr lang="en-AU" smtClean="0"/>
              <a:t>14/09/2023</a:t>
            </a:fld>
            <a:endParaRPr lang="en-AU"/>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4009075831"/>
      </p:ext>
    </p:extLst>
  </p:cSld>
  <p:clrMapOvr>
    <a:masterClrMapping/>
  </p:clrMapOvr>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A06C268E-03C0-46ED-834A-0F3D388928DB}" type="datetime1">
              <a:rPr lang="en-AU" smtClean="0"/>
              <a:t>14/09/2023</a:t>
            </a:fld>
            <a:endParaRPr lang="en-AU"/>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7" name="Text Placeholder 2"/>
          <p:cNvSpPr>
            <a:spLocks noGrp="1"/>
          </p:cNvSpPr>
          <p:nvPr>
            <p:ph idx="1"/>
          </p:nvPr>
        </p:nvSpPr>
        <p:spPr>
          <a:xfrm>
            <a:off x="767999" y="1943999"/>
            <a:ext cx="10609084" cy="4363931"/>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4"/>
            <a:r>
              <a:rPr lang="en-US" dirty="0"/>
              <a:t>Third level</a:t>
            </a:r>
          </a:p>
          <a:p>
            <a:pPr lvl="5"/>
            <a:r>
              <a:rPr lang="en-US" dirty="0"/>
              <a:t>Fourth level</a:t>
            </a:r>
          </a:p>
          <a:p>
            <a:pPr lvl="6"/>
            <a:r>
              <a:rPr lang="en-US" dirty="0"/>
              <a:t>Fifth level</a:t>
            </a:r>
            <a:endParaRPr lang="en-AU" dirty="0"/>
          </a:p>
          <a:p>
            <a:pPr lvl="0"/>
            <a:endParaRPr lang="en-AU" dirty="0"/>
          </a:p>
        </p:txBody>
      </p:sp>
    </p:spTree>
    <p:extLst>
      <p:ext uri="{BB962C8B-B14F-4D97-AF65-F5344CB8AC3E}">
        <p14:creationId xmlns:p14="http://schemas.microsoft.com/office/powerpoint/2010/main" val="2166804440"/>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3C487-0F27-4DF2-92A1-53D5067A2C7C}" type="datetime1">
              <a:rPr lang="en-AU" smtClean="0"/>
              <a:t>14/09/2023</a:t>
            </a:fld>
            <a:endParaRPr lang="en-AU"/>
          </a:p>
        </p:txBody>
      </p:sp>
      <p:sp>
        <p:nvSpPr>
          <p:cNvPr id="3" name="Footer Placeholder 2"/>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050736861"/>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reak Slide  - with title">
  <p:cSld name="Break Slide  - with title">
    <p:spTree>
      <p:nvGrpSpPr>
        <p:cNvPr id="1" name="Shape 9"/>
        <p:cNvGrpSpPr/>
        <p:nvPr/>
      </p:nvGrpSpPr>
      <p:grpSpPr>
        <a:xfrm>
          <a:off x="0" y="0"/>
          <a:ext cx="0" cy="0"/>
          <a:chOff x="0" y="0"/>
          <a:chExt cx="0" cy="0"/>
        </a:xfrm>
      </p:grpSpPr>
      <p:sp>
        <p:nvSpPr>
          <p:cNvPr id="10" name="Google Shape;10;p19"/>
          <p:cNvSpPr/>
          <p:nvPr/>
        </p:nvSpPr>
        <p:spPr>
          <a:xfrm>
            <a:off x="-52833" y="-47567"/>
            <a:ext cx="12292400" cy="60136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 name="Google Shape;11;p19"/>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 name="Google Shape;12;p19"/>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13" name="Google Shape;13;p19"/>
          <p:cNvSpPr txBox="1">
            <a:spLocks noGrp="1"/>
          </p:cNvSpPr>
          <p:nvPr>
            <p:ph type="title"/>
          </p:nvPr>
        </p:nvSpPr>
        <p:spPr>
          <a:xfrm>
            <a:off x="1096367" y="1529567"/>
            <a:ext cx="6859200" cy="1016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9"/>
          <p:cNvSpPr txBox="1"/>
          <p:nvPr/>
        </p:nvSpPr>
        <p:spPr>
          <a:xfrm>
            <a:off x="1020233" y="2592634"/>
            <a:ext cx="3062800" cy="2873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5" name="Google Shape;15;p19"/>
          <p:cNvGrpSpPr/>
          <p:nvPr/>
        </p:nvGrpSpPr>
        <p:grpSpPr>
          <a:xfrm>
            <a:off x="8106600" y="2349534"/>
            <a:ext cx="125600" cy="613700"/>
            <a:chOff x="6193700" y="1865950"/>
            <a:chExt cx="94200" cy="460275"/>
          </a:xfrm>
        </p:grpSpPr>
        <p:sp>
          <p:nvSpPr>
            <p:cNvPr id="16" name="Google Shape;16;p19"/>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17" name="Google Shape;17;p19"/>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18" name="Google Shape;18;p19"/>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19" name="Google Shape;19;p19"/>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grpSp>
      <p:sp>
        <p:nvSpPr>
          <p:cNvPr id="20" name="Google Shape;20;p19"/>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6266282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Welcome to country">
  <p:cSld name="Welcome to country">
    <p:spTree>
      <p:nvGrpSpPr>
        <p:cNvPr id="1" name="Shape 21"/>
        <p:cNvGrpSpPr/>
        <p:nvPr/>
      </p:nvGrpSpPr>
      <p:grpSpPr>
        <a:xfrm>
          <a:off x="0" y="0"/>
          <a:ext cx="0" cy="0"/>
          <a:chOff x="0" y="0"/>
          <a:chExt cx="0" cy="0"/>
        </a:xfrm>
      </p:grpSpPr>
      <p:pic>
        <p:nvPicPr>
          <p:cNvPr id="22" name="Google Shape;22;p20"/>
          <p:cNvPicPr preferRelativeResize="0"/>
          <p:nvPr/>
        </p:nvPicPr>
        <p:blipFill rotWithShape="1">
          <a:blip r:embed="rId2">
            <a:alphaModFix/>
          </a:blip>
          <a:srcRect l="15208" t="12941" r="436" b="36643"/>
          <a:stretch/>
        </p:blipFill>
        <p:spPr>
          <a:xfrm>
            <a:off x="1" y="709600"/>
            <a:ext cx="12192004" cy="5256168"/>
          </a:xfrm>
          <a:prstGeom prst="rect">
            <a:avLst/>
          </a:prstGeom>
          <a:noFill/>
          <a:ln>
            <a:noFill/>
          </a:ln>
        </p:spPr>
      </p:pic>
      <p:sp>
        <p:nvSpPr>
          <p:cNvPr id="23" name="Google Shape;23;p20"/>
          <p:cNvSpPr/>
          <p:nvPr/>
        </p:nvSpPr>
        <p:spPr>
          <a:xfrm>
            <a:off x="400067" y="641367"/>
            <a:ext cx="4644400" cy="5664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chemeClr val="lt1"/>
                </a:solidFill>
                <a:latin typeface="Arial"/>
                <a:ea typeface="Arial"/>
                <a:cs typeface="Arial"/>
                <a:sym typeface="Arial"/>
              </a:rPr>
              <a:t>w</a:t>
            </a:r>
            <a:endParaRPr sz="1867" b="0" i="0" u="none" strike="noStrike" cap="none">
              <a:solidFill>
                <a:schemeClr val="lt1"/>
              </a:solidFill>
              <a:latin typeface="Arial"/>
              <a:ea typeface="Arial"/>
              <a:cs typeface="Arial"/>
              <a:sym typeface="Arial"/>
            </a:endParaRPr>
          </a:p>
        </p:txBody>
      </p:sp>
      <p:sp>
        <p:nvSpPr>
          <p:cNvPr id="24" name="Google Shape;24;p20"/>
          <p:cNvSpPr txBox="1"/>
          <p:nvPr/>
        </p:nvSpPr>
        <p:spPr>
          <a:xfrm>
            <a:off x="878667" y="3292034"/>
            <a:ext cx="3834800" cy="243759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GB" sz="2400" b="0" i="0" u="none" strike="noStrike" cap="none">
                <a:solidFill>
                  <a:schemeClr val="dk1"/>
                </a:solidFill>
                <a:latin typeface="Calibri"/>
                <a:ea typeface="Calibri"/>
                <a:cs typeface="Calibri"/>
                <a:sym typeface="Calibri"/>
              </a:rPr>
              <a:t>We acknowledge and celebrate the First Australians on whose traditional lands we meet, and we pay our respect to their elders past, present and emerging.</a:t>
            </a:r>
            <a:endParaRPr sz="2400" b="0" i="0" u="none" strike="noStrike" cap="none">
              <a:solidFill>
                <a:srgbClr val="000000"/>
              </a:solidFill>
              <a:latin typeface="Calibri"/>
              <a:ea typeface="Calibri"/>
              <a:cs typeface="Calibri"/>
              <a:sym typeface="Calibri"/>
            </a:endParaRPr>
          </a:p>
        </p:txBody>
      </p:sp>
      <p:sp>
        <p:nvSpPr>
          <p:cNvPr id="25" name="Google Shape;25;p20"/>
          <p:cNvSpPr txBox="1"/>
          <p:nvPr/>
        </p:nvSpPr>
        <p:spPr>
          <a:xfrm>
            <a:off x="804900" y="2116101"/>
            <a:ext cx="3721200" cy="8863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GB" sz="3200" b="0" i="0" u="none" strike="noStrike" cap="none">
                <a:solidFill>
                  <a:schemeClr val="dk1"/>
                </a:solidFill>
                <a:latin typeface="Calibri"/>
                <a:ea typeface="Calibri"/>
                <a:cs typeface="Calibri"/>
                <a:sym typeface="Calibri"/>
              </a:rPr>
              <a:t>ACKNOWLEDGEMENT OF COUNTRY</a:t>
            </a:r>
            <a:endParaRPr sz="3200" b="0" i="0" u="none" strike="noStrike" cap="none">
              <a:solidFill>
                <a:srgbClr val="000000"/>
              </a:solidFill>
              <a:latin typeface="Calibri"/>
              <a:ea typeface="Calibri"/>
              <a:cs typeface="Calibri"/>
              <a:sym typeface="Calibri"/>
            </a:endParaRPr>
          </a:p>
        </p:txBody>
      </p:sp>
      <p:sp>
        <p:nvSpPr>
          <p:cNvPr id="26" name="Google Shape;26;p20"/>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16085246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27"/>
        <p:cNvGrpSpPr/>
        <p:nvPr/>
      </p:nvGrpSpPr>
      <p:grpSpPr>
        <a:xfrm>
          <a:off x="0" y="0"/>
          <a:ext cx="0" cy="0"/>
          <a:chOff x="0" y="0"/>
          <a:chExt cx="0" cy="0"/>
        </a:xfrm>
      </p:grpSpPr>
      <p:pic>
        <p:nvPicPr>
          <p:cNvPr id="28" name="Google Shape;28;p26"/>
          <p:cNvPicPr preferRelativeResize="0"/>
          <p:nvPr/>
        </p:nvPicPr>
        <p:blipFill rotWithShape="1">
          <a:blip r:embed="rId2">
            <a:alphaModFix/>
          </a:blip>
          <a:srcRect l="483" t="2164" r="50640" b="50049"/>
          <a:stretch/>
        </p:blipFill>
        <p:spPr>
          <a:xfrm>
            <a:off x="1" y="0"/>
            <a:ext cx="12191996" cy="5959301"/>
          </a:xfrm>
          <a:prstGeom prst="rect">
            <a:avLst/>
          </a:prstGeom>
          <a:noFill/>
          <a:ln>
            <a:noFill/>
          </a:ln>
        </p:spPr>
      </p:pic>
      <p:sp>
        <p:nvSpPr>
          <p:cNvPr id="29" name="Google Shape;29;p26"/>
          <p:cNvSpPr/>
          <p:nvPr/>
        </p:nvSpPr>
        <p:spPr>
          <a:xfrm>
            <a:off x="804533" y="6326900"/>
            <a:ext cx="1534000" cy="2464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 name="Google Shape;30;p26"/>
          <p:cNvSpPr txBox="1"/>
          <p:nvPr/>
        </p:nvSpPr>
        <p:spPr>
          <a:xfrm>
            <a:off x="5761200" y="1934148"/>
            <a:ext cx="5515600" cy="35248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2000"/>
              <a:buFont typeface="Arial"/>
              <a:buNone/>
            </a:pPr>
            <a:r>
              <a:rPr lang="en-GB" sz="2667" b="0" i="0" u="none" strike="noStrike" cap="none">
                <a:solidFill>
                  <a:srgbClr val="FFFFFF"/>
                </a:solidFill>
                <a:latin typeface="Calibri"/>
                <a:ea typeface="Calibri"/>
                <a:cs typeface="Calibri"/>
                <a:sym typeface="Calibri"/>
              </a:rPr>
              <a:t>ardc.edu.au</a:t>
            </a:r>
            <a:endParaRPr sz="2667" b="0" i="0" u="none" strike="noStrike" cap="none">
              <a:solidFill>
                <a:srgbClr val="FFFFFF"/>
              </a:solidFill>
              <a:latin typeface="Calibri"/>
              <a:ea typeface="Calibri"/>
              <a:cs typeface="Calibri"/>
              <a:sym typeface="Calibri"/>
            </a:endParaRPr>
          </a:p>
          <a:p>
            <a:pPr marL="0" marR="0" lvl="0" indent="0" algn="l" rtl="0">
              <a:lnSpc>
                <a:spcPct val="115000"/>
              </a:lnSpc>
              <a:spcBef>
                <a:spcPts val="1333"/>
              </a:spcBef>
              <a:spcAft>
                <a:spcPts val="0"/>
              </a:spcAft>
              <a:buClr>
                <a:srgbClr val="000000"/>
              </a:buClr>
              <a:buSzPts val="2000"/>
              <a:buFont typeface="Arial"/>
              <a:buNone/>
            </a:pPr>
            <a:r>
              <a:rPr lang="en-GB" sz="2667" b="0" i="0" u="none" strike="noStrike" cap="none">
                <a:solidFill>
                  <a:srgbClr val="FFFFFF"/>
                </a:solidFill>
                <a:latin typeface="Calibri"/>
                <a:ea typeface="Calibri"/>
                <a:cs typeface="Calibri"/>
                <a:sym typeface="Calibri"/>
              </a:rPr>
              <a:t>contact@ardc.edu.au</a:t>
            </a:r>
            <a:endParaRPr sz="2667" b="0" i="0" u="none" strike="noStrike" cap="none">
              <a:solidFill>
                <a:srgbClr val="FFFFFF"/>
              </a:solidFill>
              <a:latin typeface="Calibri"/>
              <a:ea typeface="Calibri"/>
              <a:cs typeface="Calibri"/>
              <a:sym typeface="Calibri"/>
            </a:endParaRPr>
          </a:p>
          <a:p>
            <a:pPr marL="0" marR="0" lvl="0" indent="0" algn="l" rtl="0">
              <a:lnSpc>
                <a:spcPct val="115000"/>
              </a:lnSpc>
              <a:spcBef>
                <a:spcPts val="1333"/>
              </a:spcBef>
              <a:spcAft>
                <a:spcPts val="0"/>
              </a:spcAft>
              <a:buClr>
                <a:srgbClr val="000000"/>
              </a:buClr>
              <a:buSzPts val="2000"/>
              <a:buFont typeface="Arial"/>
              <a:buNone/>
            </a:pPr>
            <a:r>
              <a:rPr lang="en-GB" sz="2667" b="0" i="0" u="none" strike="noStrike" cap="none">
                <a:solidFill>
                  <a:srgbClr val="FFFFFF"/>
                </a:solidFill>
                <a:latin typeface="Calibri"/>
                <a:ea typeface="Calibri"/>
                <a:cs typeface="Calibri"/>
                <a:sym typeface="Calibri"/>
              </a:rPr>
              <a:t>+61 3 9902 0585</a:t>
            </a:r>
            <a:endParaRPr sz="2667" b="0" i="0" u="none" strike="noStrike" cap="none">
              <a:solidFill>
                <a:srgbClr val="FFFFFF"/>
              </a:solidFill>
              <a:latin typeface="Calibri"/>
              <a:ea typeface="Calibri"/>
              <a:cs typeface="Calibri"/>
              <a:sym typeface="Calibri"/>
            </a:endParaRPr>
          </a:p>
          <a:p>
            <a:pPr marL="0" marR="0" lvl="0" indent="0" algn="l" rtl="0">
              <a:lnSpc>
                <a:spcPct val="115000"/>
              </a:lnSpc>
              <a:spcBef>
                <a:spcPts val="1333"/>
              </a:spcBef>
              <a:spcAft>
                <a:spcPts val="0"/>
              </a:spcAft>
              <a:buClr>
                <a:srgbClr val="000000"/>
              </a:buClr>
              <a:buSzPts val="2000"/>
              <a:buFont typeface="Arial"/>
              <a:buNone/>
            </a:pPr>
            <a:r>
              <a:rPr lang="en-GB" sz="2667" b="0" i="0" u="none" strike="noStrike" cap="none">
                <a:solidFill>
                  <a:srgbClr val="FFFFFF"/>
                </a:solidFill>
                <a:latin typeface="Calibri"/>
                <a:ea typeface="Calibri"/>
                <a:cs typeface="Calibri"/>
                <a:sym typeface="Calibri"/>
              </a:rPr>
              <a:t>@ARDC_AU </a:t>
            </a:r>
            <a:endParaRPr sz="2667" b="0" i="0" u="none" strike="noStrike" cap="none">
              <a:solidFill>
                <a:srgbClr val="FFFFFF"/>
              </a:solidFill>
              <a:latin typeface="Calibri"/>
              <a:ea typeface="Calibri"/>
              <a:cs typeface="Calibri"/>
              <a:sym typeface="Calibri"/>
            </a:endParaRPr>
          </a:p>
          <a:p>
            <a:pPr marL="0" marR="0" lvl="0" indent="0" algn="l" rtl="0">
              <a:lnSpc>
                <a:spcPct val="100000"/>
              </a:lnSpc>
              <a:spcBef>
                <a:spcPts val="1333"/>
              </a:spcBef>
              <a:spcAft>
                <a:spcPts val="1333"/>
              </a:spcAft>
              <a:buClr>
                <a:srgbClr val="000000"/>
              </a:buClr>
              <a:buSzPts val="2000"/>
              <a:buFont typeface="Arial"/>
              <a:buNone/>
            </a:pPr>
            <a:r>
              <a:rPr lang="en-GB" sz="2667" b="0" i="0" u="none" strike="noStrike" cap="none">
                <a:solidFill>
                  <a:srgbClr val="FFFFFF"/>
                </a:solidFill>
                <a:latin typeface="Calibri"/>
                <a:ea typeface="Calibri"/>
                <a:cs typeface="Calibri"/>
                <a:sym typeface="Calibri"/>
              </a:rPr>
              <a:t>Australian-Research-Data-Commons</a:t>
            </a:r>
            <a:endParaRPr sz="2667" b="0" i="0" u="none" strike="noStrike" cap="none">
              <a:solidFill>
                <a:srgbClr val="FFFFFF"/>
              </a:solidFill>
              <a:latin typeface="Calibri"/>
              <a:ea typeface="Calibri"/>
              <a:cs typeface="Calibri"/>
              <a:sym typeface="Calibri"/>
            </a:endParaRPr>
          </a:p>
        </p:txBody>
      </p:sp>
      <p:pic>
        <p:nvPicPr>
          <p:cNvPr id="31" name="Google Shape;31;p26"/>
          <p:cNvPicPr preferRelativeResize="0"/>
          <p:nvPr/>
        </p:nvPicPr>
        <p:blipFill rotWithShape="1">
          <a:blip r:embed="rId3">
            <a:alphaModFix/>
          </a:blip>
          <a:srcRect/>
          <a:stretch/>
        </p:blipFill>
        <p:spPr>
          <a:xfrm>
            <a:off x="685834" y="-264474"/>
            <a:ext cx="3733901" cy="6800001"/>
          </a:xfrm>
          <a:prstGeom prst="rect">
            <a:avLst/>
          </a:prstGeom>
          <a:noFill/>
          <a:ln>
            <a:noFill/>
          </a:ln>
        </p:spPr>
      </p:pic>
      <p:sp>
        <p:nvSpPr>
          <p:cNvPr id="32" name="Google Shape;32;p26"/>
          <p:cNvSpPr txBox="1"/>
          <p:nvPr/>
        </p:nvSpPr>
        <p:spPr>
          <a:xfrm>
            <a:off x="5239533" y="1171700"/>
            <a:ext cx="2132000" cy="40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3200" b="0" i="0" u="none" strike="noStrike" cap="none">
                <a:solidFill>
                  <a:srgbClr val="FFFFFF"/>
                </a:solidFill>
                <a:latin typeface="Calibri"/>
                <a:ea typeface="Calibri"/>
                <a:cs typeface="Calibri"/>
                <a:sym typeface="Calibri"/>
              </a:rPr>
              <a:t>THANK YOU</a:t>
            </a:r>
            <a:endParaRPr sz="3200" b="0" i="0" u="none" strike="noStrike" cap="none">
              <a:solidFill>
                <a:srgbClr val="FFFFFF"/>
              </a:solidFill>
              <a:latin typeface="Calibri"/>
              <a:ea typeface="Calibri"/>
              <a:cs typeface="Calibri"/>
              <a:sym typeface="Calibri"/>
            </a:endParaRPr>
          </a:p>
        </p:txBody>
      </p:sp>
      <p:sp>
        <p:nvSpPr>
          <p:cNvPr id="33" name="Google Shape;33;p26"/>
          <p:cNvSpPr txBox="1"/>
          <p:nvPr/>
        </p:nvSpPr>
        <p:spPr>
          <a:xfrm>
            <a:off x="1132667" y="4175704"/>
            <a:ext cx="2817200" cy="1054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300"/>
              <a:buFont typeface="Arial"/>
              <a:buNone/>
            </a:pPr>
            <a:r>
              <a:rPr lang="en-GB" sz="3067" b="0" i="0" u="none" strike="noStrike" cap="none">
                <a:solidFill>
                  <a:srgbClr val="464646"/>
                </a:solidFill>
                <a:latin typeface="Calibri"/>
                <a:ea typeface="Calibri"/>
                <a:cs typeface="Calibri"/>
                <a:sym typeface="Calibri"/>
              </a:rPr>
              <a:t>Subscribe to the</a:t>
            </a:r>
            <a:br>
              <a:rPr lang="en-GB" sz="3067" b="0" i="0" u="none" strike="noStrike" cap="none">
                <a:solidFill>
                  <a:srgbClr val="464646"/>
                </a:solidFill>
                <a:latin typeface="Calibri"/>
                <a:ea typeface="Calibri"/>
                <a:cs typeface="Calibri"/>
                <a:sym typeface="Calibri"/>
              </a:rPr>
            </a:br>
            <a:r>
              <a:rPr lang="en-GB" sz="3067" b="1" i="0" u="none" strike="noStrike" cap="none">
                <a:solidFill>
                  <a:srgbClr val="464646"/>
                </a:solidFill>
                <a:latin typeface="Calibri"/>
                <a:ea typeface="Calibri"/>
                <a:cs typeface="Calibri"/>
                <a:sym typeface="Calibri"/>
              </a:rPr>
              <a:t>ARDC CONNECT</a:t>
            </a:r>
            <a:endParaRPr sz="3067" b="1" i="0" u="none" strike="noStrike" cap="none">
              <a:solidFill>
                <a:srgbClr val="464646"/>
              </a:solidFill>
              <a:latin typeface="Calibri"/>
              <a:ea typeface="Calibri"/>
              <a:cs typeface="Calibri"/>
              <a:sym typeface="Calibri"/>
            </a:endParaRPr>
          </a:p>
          <a:p>
            <a:pPr marL="0" marR="0" lvl="0" indent="0" algn="ctr" rtl="0">
              <a:lnSpc>
                <a:spcPct val="90000"/>
              </a:lnSpc>
              <a:spcBef>
                <a:spcPts val="0"/>
              </a:spcBef>
              <a:spcAft>
                <a:spcPts val="0"/>
              </a:spcAft>
              <a:buClr>
                <a:srgbClr val="000000"/>
              </a:buClr>
              <a:buSzPts val="2300"/>
              <a:buFont typeface="Arial"/>
              <a:buNone/>
            </a:pPr>
            <a:r>
              <a:rPr lang="en-GB" sz="3067" b="0" i="0" u="none" strike="noStrike" cap="none">
                <a:solidFill>
                  <a:srgbClr val="464646"/>
                </a:solidFill>
                <a:latin typeface="Calibri"/>
                <a:ea typeface="Calibri"/>
                <a:cs typeface="Calibri"/>
                <a:sym typeface="Calibri"/>
              </a:rPr>
              <a:t>newsletter</a:t>
            </a:r>
            <a:endParaRPr sz="1200" b="0" i="0" u="none" strike="noStrike" cap="none">
              <a:solidFill>
                <a:srgbClr val="464646"/>
              </a:solidFill>
              <a:latin typeface="Calibri"/>
              <a:ea typeface="Calibri"/>
              <a:cs typeface="Calibri"/>
              <a:sym typeface="Calibri"/>
            </a:endParaRPr>
          </a:p>
        </p:txBody>
      </p:sp>
      <p:pic>
        <p:nvPicPr>
          <p:cNvPr id="34" name="Google Shape;34;p26"/>
          <p:cNvPicPr preferRelativeResize="0"/>
          <p:nvPr/>
        </p:nvPicPr>
        <p:blipFill rotWithShape="1">
          <a:blip r:embed="rId4">
            <a:alphaModFix/>
          </a:blip>
          <a:srcRect/>
          <a:stretch/>
        </p:blipFill>
        <p:spPr>
          <a:xfrm>
            <a:off x="5239533" y="2090737"/>
            <a:ext cx="405200" cy="405200"/>
          </a:xfrm>
          <a:prstGeom prst="rect">
            <a:avLst/>
          </a:prstGeom>
          <a:noFill/>
          <a:ln>
            <a:noFill/>
          </a:ln>
        </p:spPr>
      </p:pic>
      <p:pic>
        <p:nvPicPr>
          <p:cNvPr id="35" name="Google Shape;35;p26"/>
          <p:cNvPicPr preferRelativeResize="0"/>
          <p:nvPr/>
        </p:nvPicPr>
        <p:blipFill rotWithShape="1">
          <a:blip r:embed="rId5">
            <a:alphaModFix/>
          </a:blip>
          <a:srcRect/>
          <a:stretch/>
        </p:blipFill>
        <p:spPr>
          <a:xfrm>
            <a:off x="5239533" y="3988633"/>
            <a:ext cx="405200" cy="405200"/>
          </a:xfrm>
          <a:prstGeom prst="rect">
            <a:avLst/>
          </a:prstGeom>
          <a:noFill/>
          <a:ln>
            <a:noFill/>
          </a:ln>
        </p:spPr>
      </p:pic>
      <p:pic>
        <p:nvPicPr>
          <p:cNvPr id="36" name="Google Shape;36;p26"/>
          <p:cNvPicPr preferRelativeResize="0"/>
          <p:nvPr/>
        </p:nvPicPr>
        <p:blipFill rotWithShape="1">
          <a:blip r:embed="rId6">
            <a:alphaModFix/>
          </a:blip>
          <a:srcRect/>
          <a:stretch/>
        </p:blipFill>
        <p:spPr>
          <a:xfrm>
            <a:off x="5239533" y="3360336"/>
            <a:ext cx="405200" cy="405200"/>
          </a:xfrm>
          <a:prstGeom prst="rect">
            <a:avLst/>
          </a:prstGeom>
          <a:noFill/>
          <a:ln>
            <a:noFill/>
          </a:ln>
        </p:spPr>
      </p:pic>
      <p:pic>
        <p:nvPicPr>
          <p:cNvPr id="37" name="Google Shape;37;p26"/>
          <p:cNvPicPr preferRelativeResize="0"/>
          <p:nvPr/>
        </p:nvPicPr>
        <p:blipFill rotWithShape="1">
          <a:blip r:embed="rId7">
            <a:alphaModFix/>
          </a:blip>
          <a:srcRect/>
          <a:stretch/>
        </p:blipFill>
        <p:spPr>
          <a:xfrm>
            <a:off x="5239533" y="4634219"/>
            <a:ext cx="405200" cy="405200"/>
          </a:xfrm>
          <a:prstGeom prst="rect">
            <a:avLst/>
          </a:prstGeom>
          <a:noFill/>
          <a:ln>
            <a:noFill/>
          </a:ln>
        </p:spPr>
      </p:pic>
      <p:pic>
        <p:nvPicPr>
          <p:cNvPr id="38" name="Google Shape;38;p26"/>
          <p:cNvPicPr preferRelativeResize="0"/>
          <p:nvPr/>
        </p:nvPicPr>
        <p:blipFill rotWithShape="1">
          <a:blip r:embed="rId8">
            <a:alphaModFix/>
          </a:blip>
          <a:srcRect/>
          <a:stretch/>
        </p:blipFill>
        <p:spPr>
          <a:xfrm>
            <a:off x="5239533" y="2734965"/>
            <a:ext cx="405200" cy="405200"/>
          </a:xfrm>
          <a:prstGeom prst="rect">
            <a:avLst/>
          </a:prstGeom>
          <a:noFill/>
          <a:ln>
            <a:noFill/>
          </a:ln>
        </p:spPr>
      </p:pic>
    </p:spTree>
    <p:extLst>
      <p:ext uri="{BB962C8B-B14F-4D97-AF65-F5344CB8AC3E}">
        <p14:creationId xmlns:p14="http://schemas.microsoft.com/office/powerpoint/2010/main" val="3818976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2BA9-37C3-6B87-420F-04CF77E07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CD5C215-0CAE-B001-3323-C69B1C951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C6E8A3F-4B49-5A2F-83D1-B5082A45F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520E2E-5529-5437-0C2C-ACA93FB4E85F}"/>
              </a:ext>
            </a:extLst>
          </p:cNvPr>
          <p:cNvSpPr>
            <a:spLocks noGrp="1"/>
          </p:cNvSpPr>
          <p:nvPr>
            <p:ph type="dt" sz="half" idx="10"/>
          </p:nvPr>
        </p:nvSpPr>
        <p:spPr/>
        <p:txBody>
          <a:bodyPr/>
          <a:lstStyle/>
          <a:p>
            <a:fld id="{F186207F-4AFB-4DF2-93A2-A774D4F74CF3}" type="datetime1">
              <a:rPr lang="en-AU" smtClean="0"/>
              <a:t>14/09/2023</a:t>
            </a:fld>
            <a:endParaRPr lang="en-AU"/>
          </a:p>
        </p:txBody>
      </p:sp>
      <p:sp>
        <p:nvSpPr>
          <p:cNvPr id="6" name="Footer Placeholder 5">
            <a:extLst>
              <a:ext uri="{FF2B5EF4-FFF2-40B4-BE49-F238E27FC236}">
                <a16:creationId xmlns:a16="http://schemas.microsoft.com/office/drawing/2014/main" id="{E222E447-2075-BDFE-7708-CAC57F549B2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FE7D6A8-AB77-CCA1-C0A5-14B478D65997}"/>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69165710"/>
      </p:ext>
    </p:extLst>
  </p:cSld>
  <p:clrMapOvr>
    <a:masterClrMapping/>
  </p:clrMapOvr>
  <p:hf sldNum="0" hdr="0" dt="0"/>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9"/>
        <p:cNvGrpSpPr/>
        <p:nvPr/>
      </p:nvGrpSpPr>
      <p:grpSpPr>
        <a:xfrm>
          <a:off x="0" y="0"/>
          <a:ext cx="0" cy="0"/>
          <a:chOff x="0" y="0"/>
          <a:chExt cx="0" cy="0"/>
        </a:xfrm>
      </p:grpSpPr>
      <p:pic>
        <p:nvPicPr>
          <p:cNvPr id="40" name="Google Shape;40;p54"/>
          <p:cNvPicPr preferRelativeResize="0"/>
          <p:nvPr/>
        </p:nvPicPr>
        <p:blipFill rotWithShape="1">
          <a:blip r:embed="rId2">
            <a:alphaModFix/>
          </a:blip>
          <a:srcRect l="6199" t="23980" r="27270" b="10536"/>
          <a:stretch/>
        </p:blipFill>
        <p:spPr>
          <a:xfrm>
            <a:off x="1" y="-34366"/>
            <a:ext cx="12191996" cy="6000135"/>
          </a:xfrm>
          <a:prstGeom prst="rect">
            <a:avLst/>
          </a:prstGeom>
          <a:noFill/>
          <a:ln>
            <a:noFill/>
          </a:ln>
        </p:spPr>
      </p:pic>
      <p:sp>
        <p:nvSpPr>
          <p:cNvPr id="41" name="Google Shape;41;p54"/>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42" name="Google Shape;42;p54"/>
          <p:cNvSpPr txBox="1">
            <a:spLocks noGrp="1"/>
          </p:cNvSpPr>
          <p:nvPr>
            <p:ph type="title"/>
          </p:nvPr>
        </p:nvSpPr>
        <p:spPr>
          <a:xfrm>
            <a:off x="1131867" y="1529567"/>
            <a:ext cx="6859200" cy="1016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4"/>
          <p:cNvSpPr txBox="1"/>
          <p:nvPr/>
        </p:nvSpPr>
        <p:spPr>
          <a:xfrm>
            <a:off x="1020233" y="2592634"/>
            <a:ext cx="3062800" cy="2873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 name="Google Shape;44;p54"/>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600" b="1" i="0" u="none" strike="noStrike" cap="none">
                <a:solidFill>
                  <a:schemeClr val="lt1"/>
                </a:solidFill>
                <a:latin typeface="Calibri"/>
                <a:ea typeface="Calibri"/>
                <a:cs typeface="Calibri"/>
                <a:sym typeface="Calibri"/>
              </a:rPr>
              <a:t>PRESENTED BY</a:t>
            </a:r>
            <a:endParaRPr sz="1600" b="1" i="0" u="none" strike="noStrike" cap="none">
              <a:solidFill>
                <a:schemeClr val="lt1"/>
              </a:solidFill>
              <a:latin typeface="Calibri"/>
              <a:ea typeface="Calibri"/>
              <a:cs typeface="Calibri"/>
              <a:sym typeface="Calibri"/>
            </a:endParaRPr>
          </a:p>
        </p:txBody>
      </p:sp>
      <p:sp>
        <p:nvSpPr>
          <p:cNvPr id="45" name="Google Shape;45;p54"/>
          <p:cNvSpPr txBox="1">
            <a:spLocks noGrp="1"/>
          </p:cNvSpPr>
          <p:nvPr>
            <p:ph type="subTitle" idx="1"/>
          </p:nvPr>
        </p:nvSpPr>
        <p:spPr>
          <a:xfrm>
            <a:off x="1131867" y="2635767"/>
            <a:ext cx="6566000" cy="4692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algn="l">
              <a:lnSpc>
                <a:spcPct val="95000"/>
              </a:lnSpc>
              <a:spcBef>
                <a:spcPts val="0"/>
              </a:spcBef>
              <a:spcAft>
                <a:spcPts val="0"/>
              </a:spcAft>
              <a:buSzPts val="2000"/>
              <a:buFont typeface="Calibri"/>
              <a:buNone/>
              <a:defRPr sz="2667">
                <a:latin typeface="Calibri"/>
                <a:ea typeface="Calibri"/>
                <a:cs typeface="Calibri"/>
                <a:sym typeface="Calibri"/>
              </a:defRPr>
            </a:lvl2pPr>
            <a:lvl3pPr lvl="2" algn="l">
              <a:lnSpc>
                <a:spcPct val="95000"/>
              </a:lnSpc>
              <a:spcBef>
                <a:spcPts val="0"/>
              </a:spcBef>
              <a:spcAft>
                <a:spcPts val="0"/>
              </a:spcAft>
              <a:buSzPts val="2000"/>
              <a:buFont typeface="Calibri"/>
              <a:buNone/>
              <a:defRPr sz="2667">
                <a:latin typeface="Calibri"/>
                <a:ea typeface="Calibri"/>
                <a:cs typeface="Calibri"/>
                <a:sym typeface="Calibri"/>
              </a:defRPr>
            </a:lvl3pPr>
            <a:lvl4pPr lvl="3" algn="l">
              <a:lnSpc>
                <a:spcPct val="95000"/>
              </a:lnSpc>
              <a:spcBef>
                <a:spcPts val="0"/>
              </a:spcBef>
              <a:spcAft>
                <a:spcPts val="0"/>
              </a:spcAft>
              <a:buSzPts val="2000"/>
              <a:buFont typeface="Calibri"/>
              <a:buNone/>
              <a:defRPr sz="2667">
                <a:latin typeface="Calibri"/>
                <a:ea typeface="Calibri"/>
                <a:cs typeface="Calibri"/>
                <a:sym typeface="Calibri"/>
              </a:defRPr>
            </a:lvl4pPr>
            <a:lvl5pPr lvl="4" algn="l">
              <a:lnSpc>
                <a:spcPct val="95000"/>
              </a:lnSpc>
              <a:spcBef>
                <a:spcPts val="0"/>
              </a:spcBef>
              <a:spcAft>
                <a:spcPts val="0"/>
              </a:spcAft>
              <a:buSzPts val="2000"/>
              <a:buFont typeface="Calibri"/>
              <a:buNone/>
              <a:defRPr sz="2667">
                <a:latin typeface="Calibri"/>
                <a:ea typeface="Calibri"/>
                <a:cs typeface="Calibri"/>
                <a:sym typeface="Calibri"/>
              </a:defRPr>
            </a:lvl5pPr>
            <a:lvl6pPr lvl="5" algn="l">
              <a:lnSpc>
                <a:spcPct val="95000"/>
              </a:lnSpc>
              <a:spcBef>
                <a:spcPts val="0"/>
              </a:spcBef>
              <a:spcAft>
                <a:spcPts val="0"/>
              </a:spcAft>
              <a:buSzPts val="2000"/>
              <a:buFont typeface="Calibri"/>
              <a:buNone/>
              <a:defRPr sz="2667">
                <a:latin typeface="Calibri"/>
                <a:ea typeface="Calibri"/>
                <a:cs typeface="Calibri"/>
                <a:sym typeface="Calibri"/>
              </a:defRPr>
            </a:lvl6pPr>
            <a:lvl7pPr lvl="6" algn="l">
              <a:lnSpc>
                <a:spcPct val="95000"/>
              </a:lnSpc>
              <a:spcBef>
                <a:spcPts val="0"/>
              </a:spcBef>
              <a:spcAft>
                <a:spcPts val="0"/>
              </a:spcAft>
              <a:buSzPts val="2000"/>
              <a:buFont typeface="Calibri"/>
              <a:buNone/>
              <a:defRPr sz="2667">
                <a:latin typeface="Calibri"/>
                <a:ea typeface="Calibri"/>
                <a:cs typeface="Calibri"/>
                <a:sym typeface="Calibri"/>
              </a:defRPr>
            </a:lvl7pPr>
            <a:lvl8pPr lvl="7" algn="l">
              <a:lnSpc>
                <a:spcPct val="95000"/>
              </a:lnSpc>
              <a:spcBef>
                <a:spcPts val="0"/>
              </a:spcBef>
              <a:spcAft>
                <a:spcPts val="0"/>
              </a:spcAft>
              <a:buSzPts val="2000"/>
              <a:buFont typeface="Calibri"/>
              <a:buNone/>
              <a:defRPr sz="2667">
                <a:latin typeface="Calibri"/>
                <a:ea typeface="Calibri"/>
                <a:cs typeface="Calibri"/>
                <a:sym typeface="Calibri"/>
              </a:defRPr>
            </a:lvl8pPr>
            <a:lvl9pPr lvl="8" algn="l">
              <a:lnSpc>
                <a:spcPct val="95000"/>
              </a:lnSpc>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46" name="Google Shape;46;p54"/>
          <p:cNvSpPr txBox="1">
            <a:spLocks noGrp="1"/>
          </p:cNvSpPr>
          <p:nvPr>
            <p:ph type="body" idx="2"/>
          </p:nvPr>
        </p:nvSpPr>
        <p:spPr>
          <a:xfrm>
            <a:off x="3002767" y="4015633"/>
            <a:ext cx="5507200" cy="695600"/>
          </a:xfrm>
          <a:prstGeom prst="rect">
            <a:avLst/>
          </a:prstGeom>
          <a:noFill/>
          <a:ln>
            <a:noFill/>
          </a:ln>
        </p:spPr>
        <p:txBody>
          <a:bodyPr spcFirstLastPara="1" wrap="square" lIns="0" tIns="0" rIns="0" bIns="0" anchor="t" anchorCtr="0">
            <a:noAutofit/>
          </a:bodyPr>
          <a:lstStyle>
            <a:lvl1pPr marL="609585" lvl="0" indent="-406390" algn="l">
              <a:lnSpc>
                <a:spcPct val="95000"/>
              </a:lnSpc>
              <a:spcBef>
                <a:spcPts val="0"/>
              </a:spcBef>
              <a:spcAft>
                <a:spcPts val="0"/>
              </a:spcAft>
              <a:buClr>
                <a:schemeClr val="lt1"/>
              </a:buClr>
              <a:buSzPts val="1200"/>
              <a:buChar char="●"/>
              <a:defRPr sz="1600" b="0">
                <a:solidFill>
                  <a:schemeClr val="lt1"/>
                </a:solidFill>
              </a:defRPr>
            </a:lvl1pPr>
            <a:lvl2pPr marL="1219170" lvl="1" indent="-406390" algn="l">
              <a:lnSpc>
                <a:spcPct val="95000"/>
              </a:lnSpc>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algn="l">
              <a:lnSpc>
                <a:spcPct val="95000"/>
              </a:lnSpc>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47" name="Google Shape;47;p54"/>
          <p:cNvCxnSpPr/>
          <p:nvPr/>
        </p:nvCxnSpPr>
        <p:spPr>
          <a:xfrm>
            <a:off x="2631867" y="3709900"/>
            <a:ext cx="0" cy="658000"/>
          </a:xfrm>
          <a:prstGeom prst="straightConnector1">
            <a:avLst/>
          </a:prstGeom>
          <a:noFill/>
          <a:ln w="9525" cap="flat" cmpd="sng">
            <a:solidFill>
              <a:schemeClr val="lt1"/>
            </a:solidFill>
            <a:prstDash val="solid"/>
            <a:round/>
            <a:headEnd type="none" w="sm" len="sm"/>
            <a:tailEnd type="none" w="sm" len="sm"/>
          </a:ln>
        </p:spPr>
      </p:cxnSp>
      <p:sp>
        <p:nvSpPr>
          <p:cNvPr id="48" name="Google Shape;48;p54"/>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49" name="Google Shape;49;p54"/>
          <p:cNvGrpSpPr/>
          <p:nvPr/>
        </p:nvGrpSpPr>
        <p:grpSpPr>
          <a:xfrm>
            <a:off x="8106600" y="2349534"/>
            <a:ext cx="125600" cy="613700"/>
            <a:chOff x="6193700" y="1865950"/>
            <a:chExt cx="94200" cy="460275"/>
          </a:xfrm>
        </p:grpSpPr>
        <p:sp>
          <p:nvSpPr>
            <p:cNvPr id="50" name="Google Shape;50;p54"/>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51" name="Google Shape;51;p54"/>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52" name="Google Shape;52;p54"/>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53" name="Google Shape;53;p54"/>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288847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LIDE with Partners">
  <p:cSld name="TITLE SLIDE with Partners">
    <p:spTree>
      <p:nvGrpSpPr>
        <p:cNvPr id="1" name="Shape 54"/>
        <p:cNvGrpSpPr/>
        <p:nvPr/>
      </p:nvGrpSpPr>
      <p:grpSpPr>
        <a:xfrm>
          <a:off x="0" y="0"/>
          <a:ext cx="0" cy="0"/>
          <a:chOff x="0" y="0"/>
          <a:chExt cx="0" cy="0"/>
        </a:xfrm>
      </p:grpSpPr>
      <p:pic>
        <p:nvPicPr>
          <p:cNvPr id="55" name="Google Shape;55;p55"/>
          <p:cNvPicPr preferRelativeResize="0"/>
          <p:nvPr/>
        </p:nvPicPr>
        <p:blipFill rotWithShape="1">
          <a:blip r:embed="rId2">
            <a:alphaModFix/>
          </a:blip>
          <a:srcRect l="6199" t="23980" r="27270" b="10536"/>
          <a:stretch/>
        </p:blipFill>
        <p:spPr>
          <a:xfrm>
            <a:off x="-25000" y="-34366"/>
            <a:ext cx="12217003" cy="6000135"/>
          </a:xfrm>
          <a:prstGeom prst="rect">
            <a:avLst/>
          </a:prstGeom>
          <a:noFill/>
          <a:ln>
            <a:noFill/>
          </a:ln>
        </p:spPr>
      </p:pic>
      <p:sp>
        <p:nvSpPr>
          <p:cNvPr id="56" name="Google Shape;56;p55"/>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chemeClr val="lt1"/>
                </a:solidFill>
                <a:latin typeface="Arial"/>
                <a:ea typeface="Arial"/>
                <a:cs typeface="Arial"/>
                <a:sym typeface="Arial"/>
              </a:rPr>
              <a:t>    </a:t>
            </a:r>
            <a:endParaRPr sz="1867" b="0" i="0" u="none" strike="noStrike" cap="none">
              <a:solidFill>
                <a:schemeClr val="lt1"/>
              </a:solidFill>
              <a:latin typeface="Arial"/>
              <a:ea typeface="Arial"/>
              <a:cs typeface="Arial"/>
              <a:sym typeface="Arial"/>
            </a:endParaRPr>
          </a:p>
        </p:txBody>
      </p:sp>
      <p:sp>
        <p:nvSpPr>
          <p:cNvPr id="57" name="Google Shape;57;p55"/>
          <p:cNvSpPr txBox="1"/>
          <p:nvPr/>
        </p:nvSpPr>
        <p:spPr>
          <a:xfrm>
            <a:off x="1020233" y="2592634"/>
            <a:ext cx="3062800" cy="2873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58" name="Google Shape;58;p55"/>
          <p:cNvGrpSpPr/>
          <p:nvPr/>
        </p:nvGrpSpPr>
        <p:grpSpPr>
          <a:xfrm>
            <a:off x="8106600" y="2349534"/>
            <a:ext cx="125600" cy="613700"/>
            <a:chOff x="6193700" y="1865950"/>
            <a:chExt cx="94200" cy="460275"/>
          </a:xfrm>
        </p:grpSpPr>
        <p:sp>
          <p:nvSpPr>
            <p:cNvPr id="59" name="Google Shape;59;p55"/>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60" name="Google Shape;60;p55"/>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61" name="Google Shape;61;p55"/>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62" name="Google Shape;62;p55"/>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grpSp>
      <p:sp>
        <p:nvSpPr>
          <p:cNvPr id="63" name="Google Shape;63;p55"/>
          <p:cNvSpPr txBox="1">
            <a:spLocks noGrp="1"/>
          </p:cNvSpPr>
          <p:nvPr>
            <p:ph type="title"/>
          </p:nvPr>
        </p:nvSpPr>
        <p:spPr>
          <a:xfrm>
            <a:off x="1096367" y="1529567"/>
            <a:ext cx="6859200" cy="1016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algn="l">
              <a:lnSpc>
                <a:spcPct val="100000"/>
              </a:lnSpc>
              <a:spcBef>
                <a:spcPts val="0"/>
              </a:spcBef>
              <a:spcAft>
                <a:spcPts val="0"/>
              </a:spcAft>
              <a:buClr>
                <a:schemeClr val="dk2"/>
              </a:buClr>
              <a:buSzPts val="1400"/>
              <a:buNone/>
              <a:defRPr>
                <a:solidFill>
                  <a:schemeClr val="dk2"/>
                </a:solidFill>
              </a:defRPr>
            </a:lvl2pPr>
            <a:lvl3pPr lvl="2" algn="l">
              <a:lnSpc>
                <a:spcPct val="100000"/>
              </a:lnSpc>
              <a:spcBef>
                <a:spcPts val="0"/>
              </a:spcBef>
              <a:spcAft>
                <a:spcPts val="0"/>
              </a:spcAft>
              <a:buClr>
                <a:schemeClr val="dk2"/>
              </a:buClr>
              <a:buSzPts val="1400"/>
              <a:buNone/>
              <a:defRPr>
                <a:solidFill>
                  <a:schemeClr val="dk2"/>
                </a:solidFill>
              </a:defRPr>
            </a:lvl3pPr>
            <a:lvl4pPr lvl="3" algn="l">
              <a:lnSpc>
                <a:spcPct val="100000"/>
              </a:lnSpc>
              <a:spcBef>
                <a:spcPts val="0"/>
              </a:spcBef>
              <a:spcAft>
                <a:spcPts val="0"/>
              </a:spcAft>
              <a:buClr>
                <a:schemeClr val="dk2"/>
              </a:buClr>
              <a:buSzPts val="1400"/>
              <a:buNone/>
              <a:defRPr>
                <a:solidFill>
                  <a:schemeClr val="dk2"/>
                </a:solidFill>
              </a:defRPr>
            </a:lvl4pPr>
            <a:lvl5pPr lvl="4" algn="l">
              <a:lnSpc>
                <a:spcPct val="100000"/>
              </a:lnSpc>
              <a:spcBef>
                <a:spcPts val="0"/>
              </a:spcBef>
              <a:spcAft>
                <a:spcPts val="0"/>
              </a:spcAft>
              <a:buClr>
                <a:schemeClr val="dk2"/>
              </a:buClr>
              <a:buSzPts val="1400"/>
              <a:buNone/>
              <a:defRPr>
                <a:solidFill>
                  <a:schemeClr val="dk2"/>
                </a:solidFill>
              </a:defRPr>
            </a:lvl5pPr>
            <a:lvl6pPr lvl="5" algn="l">
              <a:lnSpc>
                <a:spcPct val="100000"/>
              </a:lnSpc>
              <a:spcBef>
                <a:spcPts val="0"/>
              </a:spcBef>
              <a:spcAft>
                <a:spcPts val="0"/>
              </a:spcAft>
              <a:buClr>
                <a:schemeClr val="dk2"/>
              </a:buClr>
              <a:buSzPts val="1400"/>
              <a:buNone/>
              <a:defRPr>
                <a:solidFill>
                  <a:schemeClr val="dk2"/>
                </a:solidFill>
              </a:defRPr>
            </a:lvl6pPr>
            <a:lvl7pPr lvl="6" algn="l">
              <a:lnSpc>
                <a:spcPct val="100000"/>
              </a:lnSpc>
              <a:spcBef>
                <a:spcPts val="0"/>
              </a:spcBef>
              <a:spcAft>
                <a:spcPts val="0"/>
              </a:spcAft>
              <a:buClr>
                <a:schemeClr val="dk2"/>
              </a:buClr>
              <a:buSzPts val="1400"/>
              <a:buNone/>
              <a:defRPr>
                <a:solidFill>
                  <a:schemeClr val="dk2"/>
                </a:solidFill>
              </a:defRPr>
            </a:lvl7pPr>
            <a:lvl8pPr lvl="7" algn="l">
              <a:lnSpc>
                <a:spcPct val="100000"/>
              </a:lnSpc>
              <a:spcBef>
                <a:spcPts val="0"/>
              </a:spcBef>
              <a:spcAft>
                <a:spcPts val="0"/>
              </a:spcAft>
              <a:buClr>
                <a:schemeClr val="dk2"/>
              </a:buClr>
              <a:buSzPts val="1400"/>
              <a:buNone/>
              <a:defRPr>
                <a:solidFill>
                  <a:schemeClr val="dk2"/>
                </a:solidFill>
              </a:defRPr>
            </a:lvl8pPr>
            <a:lvl9pPr lvl="8" algn="l">
              <a:lnSpc>
                <a:spcPct val="100000"/>
              </a:lnSpc>
              <a:spcBef>
                <a:spcPts val="0"/>
              </a:spcBef>
              <a:spcAft>
                <a:spcPts val="0"/>
              </a:spcAft>
              <a:buClr>
                <a:schemeClr val="dk2"/>
              </a:buClr>
              <a:buSzPts val="1400"/>
              <a:buNone/>
              <a:defRPr>
                <a:solidFill>
                  <a:schemeClr val="dk2"/>
                </a:solidFill>
              </a:defRPr>
            </a:lvl9pPr>
          </a:lstStyle>
          <a:p>
            <a:endParaRPr/>
          </a:p>
        </p:txBody>
      </p:sp>
      <p:sp>
        <p:nvSpPr>
          <p:cNvPr id="64" name="Google Shape;64;p55"/>
          <p:cNvSpPr txBox="1">
            <a:spLocks noGrp="1"/>
          </p:cNvSpPr>
          <p:nvPr>
            <p:ph type="subTitle" idx="1"/>
          </p:nvPr>
        </p:nvSpPr>
        <p:spPr>
          <a:xfrm>
            <a:off x="1131867" y="2635767"/>
            <a:ext cx="6566000" cy="4692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algn="l">
              <a:lnSpc>
                <a:spcPct val="95000"/>
              </a:lnSpc>
              <a:spcBef>
                <a:spcPts val="0"/>
              </a:spcBef>
              <a:spcAft>
                <a:spcPts val="0"/>
              </a:spcAft>
              <a:buSzPts val="2000"/>
              <a:buFont typeface="Calibri"/>
              <a:buNone/>
              <a:defRPr sz="2667">
                <a:latin typeface="Calibri"/>
                <a:ea typeface="Calibri"/>
                <a:cs typeface="Calibri"/>
                <a:sym typeface="Calibri"/>
              </a:defRPr>
            </a:lvl2pPr>
            <a:lvl3pPr lvl="2" algn="l">
              <a:lnSpc>
                <a:spcPct val="95000"/>
              </a:lnSpc>
              <a:spcBef>
                <a:spcPts val="0"/>
              </a:spcBef>
              <a:spcAft>
                <a:spcPts val="0"/>
              </a:spcAft>
              <a:buSzPts val="2000"/>
              <a:buFont typeface="Calibri"/>
              <a:buNone/>
              <a:defRPr sz="2667">
                <a:latin typeface="Calibri"/>
                <a:ea typeface="Calibri"/>
                <a:cs typeface="Calibri"/>
                <a:sym typeface="Calibri"/>
              </a:defRPr>
            </a:lvl3pPr>
            <a:lvl4pPr lvl="3" algn="l">
              <a:lnSpc>
                <a:spcPct val="95000"/>
              </a:lnSpc>
              <a:spcBef>
                <a:spcPts val="0"/>
              </a:spcBef>
              <a:spcAft>
                <a:spcPts val="0"/>
              </a:spcAft>
              <a:buSzPts val="2000"/>
              <a:buFont typeface="Calibri"/>
              <a:buNone/>
              <a:defRPr sz="2667">
                <a:latin typeface="Calibri"/>
                <a:ea typeface="Calibri"/>
                <a:cs typeface="Calibri"/>
                <a:sym typeface="Calibri"/>
              </a:defRPr>
            </a:lvl4pPr>
            <a:lvl5pPr lvl="4" algn="l">
              <a:lnSpc>
                <a:spcPct val="95000"/>
              </a:lnSpc>
              <a:spcBef>
                <a:spcPts val="0"/>
              </a:spcBef>
              <a:spcAft>
                <a:spcPts val="0"/>
              </a:spcAft>
              <a:buSzPts val="2000"/>
              <a:buFont typeface="Calibri"/>
              <a:buNone/>
              <a:defRPr sz="2667">
                <a:latin typeface="Calibri"/>
                <a:ea typeface="Calibri"/>
                <a:cs typeface="Calibri"/>
                <a:sym typeface="Calibri"/>
              </a:defRPr>
            </a:lvl5pPr>
            <a:lvl6pPr lvl="5" algn="l">
              <a:lnSpc>
                <a:spcPct val="95000"/>
              </a:lnSpc>
              <a:spcBef>
                <a:spcPts val="0"/>
              </a:spcBef>
              <a:spcAft>
                <a:spcPts val="0"/>
              </a:spcAft>
              <a:buSzPts val="2000"/>
              <a:buFont typeface="Calibri"/>
              <a:buNone/>
              <a:defRPr sz="2667">
                <a:latin typeface="Calibri"/>
                <a:ea typeface="Calibri"/>
                <a:cs typeface="Calibri"/>
                <a:sym typeface="Calibri"/>
              </a:defRPr>
            </a:lvl6pPr>
            <a:lvl7pPr lvl="6" algn="l">
              <a:lnSpc>
                <a:spcPct val="95000"/>
              </a:lnSpc>
              <a:spcBef>
                <a:spcPts val="0"/>
              </a:spcBef>
              <a:spcAft>
                <a:spcPts val="0"/>
              </a:spcAft>
              <a:buSzPts val="2000"/>
              <a:buFont typeface="Calibri"/>
              <a:buNone/>
              <a:defRPr sz="2667">
                <a:latin typeface="Calibri"/>
                <a:ea typeface="Calibri"/>
                <a:cs typeface="Calibri"/>
                <a:sym typeface="Calibri"/>
              </a:defRPr>
            </a:lvl7pPr>
            <a:lvl8pPr lvl="7" algn="l">
              <a:lnSpc>
                <a:spcPct val="95000"/>
              </a:lnSpc>
              <a:spcBef>
                <a:spcPts val="0"/>
              </a:spcBef>
              <a:spcAft>
                <a:spcPts val="0"/>
              </a:spcAft>
              <a:buSzPts val="2000"/>
              <a:buFont typeface="Calibri"/>
              <a:buNone/>
              <a:defRPr sz="2667">
                <a:latin typeface="Calibri"/>
                <a:ea typeface="Calibri"/>
                <a:cs typeface="Calibri"/>
                <a:sym typeface="Calibri"/>
              </a:defRPr>
            </a:lvl8pPr>
            <a:lvl9pPr lvl="8" algn="l">
              <a:lnSpc>
                <a:spcPct val="95000"/>
              </a:lnSpc>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65" name="Google Shape;65;p55"/>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600" b="1" i="0" u="none" strike="noStrike" cap="none">
                <a:solidFill>
                  <a:schemeClr val="lt1"/>
                </a:solidFill>
                <a:latin typeface="Calibri"/>
                <a:ea typeface="Calibri"/>
                <a:cs typeface="Calibri"/>
                <a:sym typeface="Calibri"/>
              </a:rPr>
              <a:t>PRESENTED BY</a:t>
            </a:r>
            <a:endParaRPr sz="1600" b="1" i="0" u="none" strike="noStrike" cap="none">
              <a:solidFill>
                <a:schemeClr val="lt1"/>
              </a:solidFill>
              <a:latin typeface="Calibri"/>
              <a:ea typeface="Calibri"/>
              <a:cs typeface="Calibri"/>
              <a:sym typeface="Calibri"/>
            </a:endParaRPr>
          </a:p>
        </p:txBody>
      </p:sp>
      <p:sp>
        <p:nvSpPr>
          <p:cNvPr id="66" name="Google Shape;66;p55"/>
          <p:cNvSpPr txBox="1">
            <a:spLocks noGrp="1"/>
          </p:cNvSpPr>
          <p:nvPr>
            <p:ph type="body" idx="2"/>
          </p:nvPr>
        </p:nvSpPr>
        <p:spPr>
          <a:xfrm>
            <a:off x="3002767" y="4015633"/>
            <a:ext cx="5507200" cy="695600"/>
          </a:xfrm>
          <a:prstGeom prst="rect">
            <a:avLst/>
          </a:prstGeom>
          <a:noFill/>
          <a:ln>
            <a:noFill/>
          </a:ln>
        </p:spPr>
        <p:txBody>
          <a:bodyPr spcFirstLastPara="1" wrap="square" lIns="0" tIns="0" rIns="0" bIns="0" anchor="t" anchorCtr="0">
            <a:noAutofit/>
          </a:bodyPr>
          <a:lstStyle>
            <a:lvl1pPr marL="609585" lvl="0" indent="-406390" algn="l">
              <a:lnSpc>
                <a:spcPct val="95000"/>
              </a:lnSpc>
              <a:spcBef>
                <a:spcPts val="0"/>
              </a:spcBef>
              <a:spcAft>
                <a:spcPts val="0"/>
              </a:spcAft>
              <a:buClr>
                <a:schemeClr val="lt1"/>
              </a:buClr>
              <a:buSzPts val="1200"/>
              <a:buChar char="●"/>
              <a:defRPr sz="1600" b="0">
                <a:solidFill>
                  <a:schemeClr val="lt1"/>
                </a:solidFill>
              </a:defRPr>
            </a:lvl1pPr>
            <a:lvl2pPr marL="1219170" lvl="1" indent="-406390" algn="l">
              <a:lnSpc>
                <a:spcPct val="95000"/>
              </a:lnSpc>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algn="l">
              <a:lnSpc>
                <a:spcPct val="95000"/>
              </a:lnSpc>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algn="l">
              <a:lnSpc>
                <a:spcPct val="95000"/>
              </a:lnSpc>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67" name="Google Shape;67;p55"/>
          <p:cNvCxnSpPr/>
          <p:nvPr/>
        </p:nvCxnSpPr>
        <p:spPr>
          <a:xfrm>
            <a:off x="2631867" y="3709900"/>
            <a:ext cx="0" cy="65800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3435984905"/>
      </p:ext>
    </p:extLst>
  </p:cSld>
  <p:clrMapOvr>
    <a:masterClrMapping/>
  </p:clrMapOvr>
  <p:extLst>
    <p:ext uri="{DCECCB84-F9BA-43D5-87BE-67443E8EF086}">
      <p15:sldGuideLst xmlns:p15="http://schemas.microsoft.com/office/powerpoint/2012/main">
        <p15:guide id="1" orient="horz" pos="3118">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ABOUT ARDC">
  <p:cSld name="ABOUT ARDC">
    <p:spTree>
      <p:nvGrpSpPr>
        <p:cNvPr id="1" name="Shape 68"/>
        <p:cNvGrpSpPr/>
        <p:nvPr/>
      </p:nvGrpSpPr>
      <p:grpSpPr>
        <a:xfrm>
          <a:off x="0" y="0"/>
          <a:ext cx="0" cy="0"/>
          <a:chOff x="0" y="0"/>
          <a:chExt cx="0" cy="0"/>
        </a:xfrm>
      </p:grpSpPr>
    </p:spTree>
    <p:extLst>
      <p:ext uri="{BB962C8B-B14F-4D97-AF65-F5344CB8AC3E}">
        <p14:creationId xmlns:p14="http://schemas.microsoft.com/office/powerpoint/2010/main" val="3665056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ABOUT ARDC 2">
  <p:cSld name="ABOUT ARDC 2">
    <p:spTree>
      <p:nvGrpSpPr>
        <p:cNvPr id="1" name="Shape 69"/>
        <p:cNvGrpSpPr/>
        <p:nvPr/>
      </p:nvGrpSpPr>
      <p:grpSpPr>
        <a:xfrm>
          <a:off x="0" y="0"/>
          <a:ext cx="0" cy="0"/>
          <a:chOff x="0" y="0"/>
          <a:chExt cx="0" cy="0"/>
        </a:xfrm>
      </p:grpSpPr>
      <p:sp>
        <p:nvSpPr>
          <p:cNvPr id="70" name="Google Shape;70;p57"/>
          <p:cNvSpPr/>
          <p:nvPr/>
        </p:nvSpPr>
        <p:spPr>
          <a:xfrm>
            <a:off x="8940800" y="5050367"/>
            <a:ext cx="3251200" cy="1807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8792686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ABOUT ARDC 1">
  <p:cSld name="ABOUT ARDC 1">
    <p:spTree>
      <p:nvGrpSpPr>
        <p:cNvPr id="1" name="Shape 71"/>
        <p:cNvGrpSpPr/>
        <p:nvPr/>
      </p:nvGrpSpPr>
      <p:grpSpPr>
        <a:xfrm>
          <a:off x="0" y="0"/>
          <a:ext cx="0" cy="0"/>
          <a:chOff x="0" y="0"/>
          <a:chExt cx="0" cy="0"/>
        </a:xfrm>
      </p:grpSpPr>
      <p:pic>
        <p:nvPicPr>
          <p:cNvPr id="72" name="Google Shape;72;p58"/>
          <p:cNvPicPr preferRelativeResize="0"/>
          <p:nvPr/>
        </p:nvPicPr>
        <p:blipFill rotWithShape="1">
          <a:blip r:embed="rId2">
            <a:alphaModFix/>
          </a:blip>
          <a:srcRect l="6199" t="32096" r="27270" b="10536"/>
          <a:stretch/>
        </p:blipFill>
        <p:spPr>
          <a:xfrm>
            <a:off x="-25000" y="709600"/>
            <a:ext cx="12217003" cy="5256168"/>
          </a:xfrm>
          <a:prstGeom prst="rect">
            <a:avLst/>
          </a:prstGeom>
          <a:noFill/>
          <a:ln>
            <a:noFill/>
          </a:ln>
        </p:spPr>
      </p:pic>
      <p:sp>
        <p:nvSpPr>
          <p:cNvPr id="73" name="Google Shape;73;p58"/>
          <p:cNvSpPr/>
          <p:nvPr/>
        </p:nvSpPr>
        <p:spPr>
          <a:xfrm>
            <a:off x="4038500" y="-500"/>
            <a:ext cx="6332800" cy="64348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74" name="Google Shape;74;p58"/>
          <p:cNvPicPr preferRelativeResize="0"/>
          <p:nvPr/>
        </p:nvPicPr>
        <p:blipFill rotWithShape="1">
          <a:blip r:embed="rId3">
            <a:alphaModFix/>
          </a:blip>
          <a:srcRect l="11840" t="25488" r="12451" b="25906"/>
          <a:stretch/>
        </p:blipFill>
        <p:spPr>
          <a:xfrm>
            <a:off x="4782334" y="1092318"/>
            <a:ext cx="2225700" cy="721183"/>
          </a:xfrm>
          <a:prstGeom prst="rect">
            <a:avLst/>
          </a:prstGeom>
          <a:noFill/>
          <a:ln>
            <a:noFill/>
          </a:ln>
        </p:spPr>
      </p:pic>
      <p:sp>
        <p:nvSpPr>
          <p:cNvPr id="75" name="Google Shape;75;p58"/>
          <p:cNvSpPr txBox="1"/>
          <p:nvPr/>
        </p:nvSpPr>
        <p:spPr>
          <a:xfrm>
            <a:off x="4782333" y="2270484"/>
            <a:ext cx="4857600" cy="34952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2000"/>
              <a:buFont typeface="Arial"/>
              <a:buNone/>
            </a:pPr>
            <a:r>
              <a:rPr lang="en-GB" sz="2667" b="1" i="0" u="none" strike="noStrike" cap="none">
                <a:solidFill>
                  <a:srgbClr val="464646"/>
                </a:solidFill>
                <a:latin typeface="Calibri"/>
                <a:ea typeface="Calibri"/>
                <a:cs typeface="Calibri"/>
                <a:sym typeface="Calibri"/>
              </a:rPr>
              <a:t>Purpose</a:t>
            </a:r>
            <a:endParaRPr sz="2667" b="1" i="0" u="none" strike="noStrike" cap="none">
              <a:solidFill>
                <a:srgbClr val="464646"/>
              </a:solidFill>
              <a:latin typeface="Calibri"/>
              <a:ea typeface="Calibri"/>
              <a:cs typeface="Calibri"/>
              <a:sym typeface="Calibri"/>
            </a:endParaRPr>
          </a:p>
          <a:p>
            <a:pPr marL="0" marR="0" lvl="0" indent="0" algn="l" rtl="0">
              <a:lnSpc>
                <a:spcPct val="110000"/>
              </a:lnSpc>
              <a:spcBef>
                <a:spcPts val="0"/>
              </a:spcBef>
              <a:spcAft>
                <a:spcPts val="0"/>
              </a:spcAft>
              <a:buClr>
                <a:srgbClr val="000000"/>
              </a:buClr>
              <a:buSzPts val="1800"/>
              <a:buFont typeface="Arial"/>
              <a:buNone/>
            </a:pPr>
            <a:r>
              <a:rPr lang="en-GB" sz="2400" b="0" i="0" u="none" strike="noStrike" cap="none">
                <a:solidFill>
                  <a:srgbClr val="464646"/>
                </a:solidFill>
                <a:latin typeface="Calibri"/>
                <a:ea typeface="Calibri"/>
                <a:cs typeface="Calibri"/>
                <a:sym typeface="Calibri"/>
              </a:rPr>
              <a:t>To provide Australian researchers with competitive advantage through data.</a:t>
            </a:r>
            <a:endParaRPr sz="2400" b="0" i="0" u="none" strike="noStrike" cap="none">
              <a:solidFill>
                <a:srgbClr val="464646"/>
              </a:solidFill>
              <a:latin typeface="Calibri"/>
              <a:ea typeface="Calibri"/>
              <a:cs typeface="Calibri"/>
              <a:sym typeface="Calibri"/>
            </a:endParaRPr>
          </a:p>
          <a:p>
            <a:pPr marL="0" marR="0" lvl="0" indent="0" algn="l" rtl="0">
              <a:lnSpc>
                <a:spcPct val="110000"/>
              </a:lnSpc>
              <a:spcBef>
                <a:spcPts val="0"/>
              </a:spcBef>
              <a:spcAft>
                <a:spcPts val="0"/>
              </a:spcAft>
              <a:buClr>
                <a:srgbClr val="000000"/>
              </a:buClr>
              <a:buSzPts val="1100"/>
              <a:buFont typeface="Arial"/>
              <a:buNone/>
            </a:pPr>
            <a:endParaRPr sz="1467" b="0" i="0" u="none" strike="noStrike" cap="none">
              <a:solidFill>
                <a:srgbClr val="464646"/>
              </a:solidFill>
              <a:latin typeface="Calibri"/>
              <a:ea typeface="Calibri"/>
              <a:cs typeface="Calibri"/>
              <a:sym typeface="Calibri"/>
            </a:endParaRPr>
          </a:p>
          <a:p>
            <a:pPr marL="0" marR="0" lvl="0" indent="0" algn="l" rtl="0">
              <a:lnSpc>
                <a:spcPct val="110000"/>
              </a:lnSpc>
              <a:spcBef>
                <a:spcPts val="0"/>
              </a:spcBef>
              <a:spcAft>
                <a:spcPts val="0"/>
              </a:spcAft>
              <a:buClr>
                <a:srgbClr val="000000"/>
              </a:buClr>
              <a:buSzPts val="2000"/>
              <a:buFont typeface="Arial"/>
              <a:buNone/>
            </a:pPr>
            <a:r>
              <a:rPr lang="en-GB" sz="2667" b="1" i="0" u="none" strike="noStrike" cap="none">
                <a:solidFill>
                  <a:srgbClr val="464646"/>
                </a:solidFill>
                <a:latin typeface="Calibri"/>
                <a:ea typeface="Calibri"/>
                <a:cs typeface="Calibri"/>
                <a:sym typeface="Calibri"/>
              </a:rPr>
              <a:t>Mission</a:t>
            </a:r>
            <a:endParaRPr sz="2667" b="1" i="0" u="none" strike="noStrike" cap="none">
              <a:solidFill>
                <a:srgbClr val="464646"/>
              </a:solidFill>
              <a:latin typeface="Calibri"/>
              <a:ea typeface="Calibri"/>
              <a:cs typeface="Calibri"/>
              <a:sym typeface="Calibri"/>
            </a:endParaRPr>
          </a:p>
          <a:p>
            <a:pPr marL="0" marR="0" lvl="0" indent="0" algn="l" rtl="0">
              <a:lnSpc>
                <a:spcPct val="110000"/>
              </a:lnSpc>
              <a:spcBef>
                <a:spcPts val="0"/>
              </a:spcBef>
              <a:spcAft>
                <a:spcPts val="0"/>
              </a:spcAft>
              <a:buClr>
                <a:srgbClr val="000000"/>
              </a:buClr>
              <a:buSzPts val="1800"/>
              <a:buFont typeface="Arial"/>
              <a:buNone/>
            </a:pPr>
            <a:r>
              <a:rPr lang="en-GB" sz="2400" b="0" i="0" u="none" strike="noStrike" cap="none">
                <a:solidFill>
                  <a:srgbClr val="464646"/>
                </a:solidFill>
                <a:latin typeface="Calibri"/>
                <a:ea typeface="Calibri"/>
                <a:cs typeface="Calibri"/>
                <a:sym typeface="Calibri"/>
              </a:rPr>
              <a:t>To accelerate research and innovation by driving excellence in the creation, analysis and retention of high‑quality data assets.</a:t>
            </a:r>
            <a:endParaRPr sz="2400" b="0" i="0" u="none" strike="noStrike" cap="none">
              <a:solidFill>
                <a:srgbClr val="464646"/>
              </a:solidFill>
              <a:latin typeface="Calibri"/>
              <a:ea typeface="Calibri"/>
              <a:cs typeface="Calibri"/>
              <a:sym typeface="Calibri"/>
            </a:endParaRPr>
          </a:p>
        </p:txBody>
      </p:sp>
      <p:sp>
        <p:nvSpPr>
          <p:cNvPr id="76" name="Google Shape;76;p58"/>
          <p:cNvSpPr/>
          <p:nvPr/>
        </p:nvSpPr>
        <p:spPr>
          <a:xfrm>
            <a:off x="9421100" y="6067567"/>
            <a:ext cx="1435200" cy="790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7124965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reak Slide  - No Title">
  <p:cSld name="Break Slide  - No Title">
    <p:spTree>
      <p:nvGrpSpPr>
        <p:cNvPr id="1" name="Shape 77"/>
        <p:cNvGrpSpPr/>
        <p:nvPr/>
      </p:nvGrpSpPr>
      <p:grpSpPr>
        <a:xfrm>
          <a:off x="0" y="0"/>
          <a:ext cx="0" cy="0"/>
          <a:chOff x="0" y="0"/>
          <a:chExt cx="0" cy="0"/>
        </a:xfrm>
      </p:grpSpPr>
      <p:sp>
        <p:nvSpPr>
          <p:cNvPr id="78" name="Google Shape;78;p59"/>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 name="Google Shape;79;p59"/>
          <p:cNvSpPr txBox="1"/>
          <p:nvPr/>
        </p:nvSpPr>
        <p:spPr>
          <a:xfrm>
            <a:off x="1020233" y="2592634"/>
            <a:ext cx="3062800" cy="2873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 name="Google Shape;80;p59"/>
          <p:cNvSpPr>
            <a:spLocks noGrp="1"/>
          </p:cNvSpPr>
          <p:nvPr>
            <p:ph type="pic" idx="2"/>
          </p:nvPr>
        </p:nvSpPr>
        <p:spPr>
          <a:xfrm>
            <a:off x="-52100" y="-56833"/>
            <a:ext cx="12305600" cy="6022800"/>
          </a:xfrm>
          <a:prstGeom prst="rect">
            <a:avLst/>
          </a:prstGeom>
          <a:noFill/>
          <a:ln>
            <a:noFill/>
          </a:ln>
        </p:spPr>
      </p:sp>
      <p:sp>
        <p:nvSpPr>
          <p:cNvPr id="81" name="Google Shape;81;p59"/>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 name="Google Shape;82;p59"/>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40002186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PAGE - 1 COLOUMN">
  <p:cSld name="BLANK PAGE - 1 COLOUMN">
    <p:spTree>
      <p:nvGrpSpPr>
        <p:cNvPr id="1" name="Shape 83"/>
        <p:cNvGrpSpPr/>
        <p:nvPr/>
      </p:nvGrpSpPr>
      <p:grpSpPr>
        <a:xfrm>
          <a:off x="0" y="0"/>
          <a:ext cx="0" cy="0"/>
          <a:chOff x="0" y="0"/>
          <a:chExt cx="0" cy="0"/>
        </a:xfrm>
      </p:grpSpPr>
      <p:sp>
        <p:nvSpPr>
          <p:cNvPr id="84" name="Google Shape;84;p60"/>
          <p:cNvSpPr/>
          <p:nvPr/>
        </p:nvSpPr>
        <p:spPr>
          <a:xfrm>
            <a:off x="-68700" y="-85167"/>
            <a:ext cx="12302800" cy="60508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 name="Google Shape;85;p6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 name="Google Shape;86;p60"/>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
        <p:nvSpPr>
          <p:cNvPr id="87" name="Google Shape;87;p60"/>
          <p:cNvSpPr txBox="1">
            <a:spLocks noGrp="1"/>
          </p:cNvSpPr>
          <p:nvPr>
            <p:ph type="body" idx="2"/>
          </p:nvPr>
        </p:nvSpPr>
        <p:spPr>
          <a:xfrm>
            <a:off x="875167" y="2349533"/>
            <a:ext cx="7301600" cy="2632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88" name="Google Shape;88;p60"/>
          <p:cNvSpPr txBox="1">
            <a:spLocks noGrp="1"/>
          </p:cNvSpPr>
          <p:nvPr>
            <p:ph type="title"/>
          </p:nvPr>
        </p:nvSpPr>
        <p:spPr>
          <a:xfrm>
            <a:off x="875167" y="1273167"/>
            <a:ext cx="6859200" cy="1016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489719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LANK PAGE - 1 COLOUMN 2">
  <p:cSld name="BLANK PAGE - 1 COLOUMN 2">
    <p:spTree>
      <p:nvGrpSpPr>
        <p:cNvPr id="1" name="Shape 89"/>
        <p:cNvGrpSpPr/>
        <p:nvPr/>
      </p:nvGrpSpPr>
      <p:grpSpPr>
        <a:xfrm>
          <a:off x="0" y="0"/>
          <a:ext cx="0" cy="0"/>
          <a:chOff x="0" y="0"/>
          <a:chExt cx="0" cy="0"/>
        </a:xfrm>
      </p:grpSpPr>
      <p:sp>
        <p:nvSpPr>
          <p:cNvPr id="90" name="Google Shape;90;p61"/>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 name="Google Shape;91;p61"/>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
        <p:nvSpPr>
          <p:cNvPr id="92" name="Google Shape;92;p61"/>
          <p:cNvSpPr txBox="1">
            <a:spLocks noGrp="1"/>
          </p:cNvSpPr>
          <p:nvPr>
            <p:ph type="body" idx="2"/>
          </p:nvPr>
        </p:nvSpPr>
        <p:spPr>
          <a:xfrm>
            <a:off x="875167" y="2349533"/>
            <a:ext cx="7301600" cy="2632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algn="l">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algn="l">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93" name="Google Shape;93;p61"/>
          <p:cNvSpPr txBox="1">
            <a:spLocks noGrp="1"/>
          </p:cNvSpPr>
          <p:nvPr>
            <p:ph type="title"/>
          </p:nvPr>
        </p:nvSpPr>
        <p:spPr>
          <a:xfrm>
            <a:off x="875167" y="1273167"/>
            <a:ext cx="6859200" cy="1016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569473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LANK PAGE - 1 COLOUMN 1">
  <p:cSld name="BLANK PAGE - 1 COLOUMN 1">
    <p:spTree>
      <p:nvGrpSpPr>
        <p:cNvPr id="1" name="Shape 94"/>
        <p:cNvGrpSpPr/>
        <p:nvPr/>
      </p:nvGrpSpPr>
      <p:grpSpPr>
        <a:xfrm>
          <a:off x="0" y="0"/>
          <a:ext cx="0" cy="0"/>
          <a:chOff x="0" y="0"/>
          <a:chExt cx="0" cy="0"/>
        </a:xfrm>
      </p:grpSpPr>
      <p:pic>
        <p:nvPicPr>
          <p:cNvPr id="95" name="Google Shape;95;p62"/>
          <p:cNvPicPr preferRelativeResize="0"/>
          <p:nvPr/>
        </p:nvPicPr>
        <p:blipFill rotWithShape="1">
          <a:blip r:embed="rId2">
            <a:alphaModFix/>
          </a:blip>
          <a:srcRect/>
          <a:stretch/>
        </p:blipFill>
        <p:spPr>
          <a:xfrm>
            <a:off x="-55400" y="-54094"/>
            <a:ext cx="12302800" cy="6007227"/>
          </a:xfrm>
          <a:prstGeom prst="rect">
            <a:avLst/>
          </a:prstGeom>
          <a:noFill/>
          <a:ln>
            <a:noFill/>
          </a:ln>
        </p:spPr>
      </p:pic>
      <p:sp>
        <p:nvSpPr>
          <p:cNvPr id="96" name="Google Shape;96;p62"/>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 name="Google Shape;97;p62"/>
          <p:cNvSpPr txBox="1">
            <a:spLocks noGrp="1"/>
          </p:cNvSpPr>
          <p:nvPr>
            <p:ph type="subTitle" idx="1"/>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
        <p:nvSpPr>
          <p:cNvPr id="98" name="Google Shape;98;p62"/>
          <p:cNvSpPr txBox="1">
            <a:spLocks noGrp="1"/>
          </p:cNvSpPr>
          <p:nvPr>
            <p:ph type="body" idx="2"/>
          </p:nvPr>
        </p:nvSpPr>
        <p:spPr>
          <a:xfrm>
            <a:off x="875167" y="2349533"/>
            <a:ext cx="7301600" cy="2632000"/>
          </a:xfrm>
          <a:prstGeom prst="rect">
            <a:avLst/>
          </a:prstGeom>
          <a:noFill/>
          <a:ln>
            <a:noFill/>
          </a:ln>
        </p:spPr>
        <p:txBody>
          <a:bodyPr spcFirstLastPara="1" wrap="square" lIns="0" tIns="0" rIns="0" bIns="0" anchor="t" anchorCtr="0">
            <a:noAutofit/>
          </a:bodyPr>
          <a:lstStyle>
            <a:lvl1pPr marL="609585" lvl="0" indent="-457189" algn="l">
              <a:lnSpc>
                <a:spcPct val="95000"/>
              </a:lnSpc>
              <a:spcBef>
                <a:spcPts val="0"/>
              </a:spcBef>
              <a:spcAft>
                <a:spcPts val="0"/>
              </a:spcAft>
              <a:buClr>
                <a:schemeClr val="lt1"/>
              </a:buClr>
              <a:buSzPts val="1800"/>
              <a:buFont typeface="Calibri"/>
              <a:buChar char="●"/>
              <a:defRPr b="1">
                <a:solidFill>
                  <a:schemeClr val="lt1"/>
                </a:solidFill>
                <a:latin typeface="Calibri"/>
                <a:ea typeface="Calibri"/>
                <a:cs typeface="Calibri"/>
                <a:sym typeface="Calibri"/>
              </a:defRPr>
            </a:lvl1pPr>
            <a:lvl2pPr marL="1219170" lvl="1"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2pPr>
            <a:lvl3pPr marL="1828754" lvl="2"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3pPr>
            <a:lvl4pPr marL="2438339" lvl="3"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4pPr>
            <a:lvl5pPr marL="3047924" lvl="4"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5pPr>
            <a:lvl6pPr marL="3657509" lvl="5"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6pPr>
            <a:lvl7pPr marL="4267093" lvl="6"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7pPr>
            <a:lvl8pPr marL="4876678" lvl="7" indent="-457189" algn="l">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8pPr>
            <a:lvl9pPr marL="5486263" lvl="8" indent="-457189" algn="l">
              <a:lnSpc>
                <a:spcPct val="95000"/>
              </a:lnSpc>
              <a:spcBef>
                <a:spcPts val="1067"/>
              </a:spcBef>
              <a:spcAft>
                <a:spcPts val="1067"/>
              </a:spcAft>
              <a:buClr>
                <a:schemeClr val="lt1"/>
              </a:buClr>
              <a:buSzPts val="1800"/>
              <a:buFont typeface="Calibri"/>
              <a:buChar char="■"/>
              <a:defRPr>
                <a:solidFill>
                  <a:schemeClr val="lt1"/>
                </a:solidFill>
                <a:latin typeface="Calibri"/>
                <a:ea typeface="Calibri"/>
                <a:cs typeface="Calibri"/>
                <a:sym typeface="Calibri"/>
              </a:defRPr>
            </a:lvl9pPr>
          </a:lstStyle>
          <a:p>
            <a:endParaRPr/>
          </a:p>
        </p:txBody>
      </p:sp>
      <p:sp>
        <p:nvSpPr>
          <p:cNvPr id="99" name="Google Shape;99;p62"/>
          <p:cNvSpPr txBox="1">
            <a:spLocks noGrp="1"/>
          </p:cNvSpPr>
          <p:nvPr>
            <p:ph type="title"/>
          </p:nvPr>
        </p:nvSpPr>
        <p:spPr>
          <a:xfrm>
            <a:off x="875167" y="1273167"/>
            <a:ext cx="6859200" cy="1016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None/>
              <a:defRPr sz="32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436181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OP BANNER - 1 COLUMN">
  <p:cSld name="TOP BANNER - 1 COLUMN">
    <p:spTree>
      <p:nvGrpSpPr>
        <p:cNvPr id="1" name="Shape 100"/>
        <p:cNvGrpSpPr/>
        <p:nvPr/>
      </p:nvGrpSpPr>
      <p:grpSpPr>
        <a:xfrm>
          <a:off x="0" y="0"/>
          <a:ext cx="0" cy="0"/>
          <a:chOff x="0" y="0"/>
          <a:chExt cx="0" cy="0"/>
        </a:xfrm>
      </p:grpSpPr>
      <p:sp>
        <p:nvSpPr>
          <p:cNvPr id="101" name="Google Shape;101;p63"/>
          <p:cNvSpPr txBox="1">
            <a:spLocks noGrp="1"/>
          </p:cNvSpPr>
          <p:nvPr>
            <p:ph type="title"/>
          </p:nvPr>
        </p:nvSpPr>
        <p:spPr>
          <a:xfrm>
            <a:off x="878667" y="2811867"/>
            <a:ext cx="5984800" cy="40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04041"/>
              </a:buClr>
              <a:buSzPts val="2400"/>
              <a:buNone/>
              <a:defRPr sz="3200" b="0">
                <a:solidFill>
                  <a:srgbClr val="404041"/>
                </a:solidFill>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102" name="Google Shape;102;p63"/>
          <p:cNvSpPr txBox="1">
            <a:spLocks noGrp="1"/>
          </p:cNvSpPr>
          <p:nvPr>
            <p:ph type="body" idx="1"/>
          </p:nvPr>
        </p:nvSpPr>
        <p:spPr>
          <a:xfrm>
            <a:off x="878667" y="3491767"/>
            <a:ext cx="5831200" cy="2114400"/>
          </a:xfrm>
          <a:prstGeom prst="rect">
            <a:avLst/>
          </a:prstGeom>
          <a:noFill/>
          <a:ln>
            <a:noFill/>
          </a:ln>
        </p:spPr>
        <p:txBody>
          <a:bodyPr spcFirstLastPara="1" wrap="square" lIns="0" tIns="0" rIns="0" bIns="0" anchor="t" anchorCtr="0">
            <a:noAutofit/>
          </a:bodyPr>
          <a:lstStyle>
            <a:lvl1pPr marL="609585" lvl="0" indent="-465655" algn="l">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algn="l">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algn="l">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103" name="Google Shape;103;p63"/>
          <p:cNvSpPr>
            <a:spLocks noGrp="1"/>
          </p:cNvSpPr>
          <p:nvPr>
            <p:ph type="pic" idx="2"/>
          </p:nvPr>
        </p:nvSpPr>
        <p:spPr>
          <a:xfrm>
            <a:off x="-73733" y="-31933"/>
            <a:ext cx="12326800" cy="2381200"/>
          </a:xfrm>
          <a:prstGeom prst="rect">
            <a:avLst/>
          </a:prstGeom>
          <a:noFill/>
          <a:ln>
            <a:noFill/>
          </a:ln>
        </p:spPr>
      </p:sp>
      <p:sp>
        <p:nvSpPr>
          <p:cNvPr id="104" name="Google Shape;104;p63"/>
          <p:cNvSpPr txBox="1">
            <a:spLocks noGrp="1"/>
          </p:cNvSpPr>
          <p:nvPr>
            <p:ph type="subTitle" idx="3"/>
          </p:nvPr>
        </p:nvSpPr>
        <p:spPr>
          <a:xfrm>
            <a:off x="881409" y="6349264"/>
            <a:ext cx="4830800" cy="1436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algn="l">
              <a:lnSpc>
                <a:spcPct val="95000"/>
              </a:lnSpc>
              <a:spcBef>
                <a:spcPts val="0"/>
              </a:spcBef>
              <a:spcAft>
                <a:spcPts val="0"/>
              </a:spcAft>
              <a:buClr>
                <a:srgbClr val="939597"/>
              </a:buClr>
              <a:buSzPts val="700"/>
              <a:buNone/>
              <a:defRPr sz="933">
                <a:solidFill>
                  <a:srgbClr val="939597"/>
                </a:solidFill>
              </a:defRPr>
            </a:lvl2pPr>
            <a:lvl3pPr lvl="2" algn="l">
              <a:lnSpc>
                <a:spcPct val="95000"/>
              </a:lnSpc>
              <a:spcBef>
                <a:spcPts val="0"/>
              </a:spcBef>
              <a:spcAft>
                <a:spcPts val="0"/>
              </a:spcAft>
              <a:buClr>
                <a:srgbClr val="939597"/>
              </a:buClr>
              <a:buSzPts val="700"/>
              <a:buNone/>
              <a:defRPr sz="933">
                <a:solidFill>
                  <a:srgbClr val="939597"/>
                </a:solidFill>
              </a:defRPr>
            </a:lvl3pPr>
            <a:lvl4pPr lvl="3" algn="l">
              <a:lnSpc>
                <a:spcPct val="95000"/>
              </a:lnSpc>
              <a:spcBef>
                <a:spcPts val="0"/>
              </a:spcBef>
              <a:spcAft>
                <a:spcPts val="0"/>
              </a:spcAft>
              <a:buClr>
                <a:srgbClr val="939597"/>
              </a:buClr>
              <a:buSzPts val="700"/>
              <a:buNone/>
              <a:defRPr sz="933">
                <a:solidFill>
                  <a:srgbClr val="939597"/>
                </a:solidFill>
              </a:defRPr>
            </a:lvl4pPr>
            <a:lvl5pPr lvl="4" algn="l">
              <a:lnSpc>
                <a:spcPct val="95000"/>
              </a:lnSpc>
              <a:spcBef>
                <a:spcPts val="0"/>
              </a:spcBef>
              <a:spcAft>
                <a:spcPts val="0"/>
              </a:spcAft>
              <a:buClr>
                <a:srgbClr val="939597"/>
              </a:buClr>
              <a:buSzPts val="700"/>
              <a:buNone/>
              <a:defRPr sz="933">
                <a:solidFill>
                  <a:srgbClr val="939597"/>
                </a:solidFill>
              </a:defRPr>
            </a:lvl5pPr>
            <a:lvl6pPr lvl="5" algn="l">
              <a:lnSpc>
                <a:spcPct val="95000"/>
              </a:lnSpc>
              <a:spcBef>
                <a:spcPts val="0"/>
              </a:spcBef>
              <a:spcAft>
                <a:spcPts val="0"/>
              </a:spcAft>
              <a:buClr>
                <a:srgbClr val="939597"/>
              </a:buClr>
              <a:buSzPts val="700"/>
              <a:buNone/>
              <a:defRPr sz="933">
                <a:solidFill>
                  <a:srgbClr val="939597"/>
                </a:solidFill>
              </a:defRPr>
            </a:lvl6pPr>
            <a:lvl7pPr lvl="6" algn="l">
              <a:lnSpc>
                <a:spcPct val="95000"/>
              </a:lnSpc>
              <a:spcBef>
                <a:spcPts val="0"/>
              </a:spcBef>
              <a:spcAft>
                <a:spcPts val="0"/>
              </a:spcAft>
              <a:buClr>
                <a:srgbClr val="939597"/>
              </a:buClr>
              <a:buSzPts val="700"/>
              <a:buNone/>
              <a:defRPr sz="933">
                <a:solidFill>
                  <a:srgbClr val="939597"/>
                </a:solidFill>
              </a:defRPr>
            </a:lvl7pPr>
            <a:lvl8pPr lvl="7" algn="l">
              <a:lnSpc>
                <a:spcPct val="95000"/>
              </a:lnSpc>
              <a:spcBef>
                <a:spcPts val="0"/>
              </a:spcBef>
              <a:spcAft>
                <a:spcPts val="0"/>
              </a:spcAft>
              <a:buClr>
                <a:srgbClr val="939597"/>
              </a:buClr>
              <a:buSzPts val="700"/>
              <a:buNone/>
              <a:defRPr sz="933">
                <a:solidFill>
                  <a:srgbClr val="939597"/>
                </a:solidFill>
              </a:defRPr>
            </a:lvl8pPr>
            <a:lvl9pPr lvl="8" algn="l">
              <a:lnSpc>
                <a:spcPct val="95000"/>
              </a:lnSpc>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013423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2.wmf"/><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theme" Target="../theme/theme6.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theme" Target="../theme/theme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image" Target="../media/image8.png"/><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theme" Target="../theme/theme8.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8"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image" Target="../media/image8.png"/><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theme" Target="../theme/theme9.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31DF2-0726-2679-FA09-C5122ADF8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FE8E71D-2069-700D-8F76-0D36A170C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1CC8057-3961-CB22-F49E-3A0755014E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E3CE8-1DB9-4061-88C3-F19F505D0101}" type="datetime1">
              <a:rPr lang="en-AU" smtClean="0"/>
              <a:t>14/09/2023</a:t>
            </a:fld>
            <a:endParaRPr lang="en-AU"/>
          </a:p>
        </p:txBody>
      </p:sp>
      <p:sp>
        <p:nvSpPr>
          <p:cNvPr id="5" name="Footer Placeholder 4">
            <a:extLst>
              <a:ext uri="{FF2B5EF4-FFF2-40B4-BE49-F238E27FC236}">
                <a16:creationId xmlns:a16="http://schemas.microsoft.com/office/drawing/2014/main" id="{8F5FF041-E2FB-FCA9-CB84-8ADCA35381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9E4769F-5C46-DE57-A43A-477B4C4472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2DE9-9A84-43AD-96C2-B2AF8DD0DAE7}" type="slidenum">
              <a:rPr lang="en-AU" smtClean="0"/>
              <a:t>‹#›</a:t>
            </a:fld>
            <a:endParaRPr lang="en-AU"/>
          </a:p>
        </p:txBody>
      </p:sp>
      <p:sp>
        <p:nvSpPr>
          <p:cNvPr id="7" name="JS SlideHeader">
            <a:extLst>
              <a:ext uri="{FF2B5EF4-FFF2-40B4-BE49-F238E27FC236}">
                <a16:creationId xmlns:a16="http://schemas.microsoft.com/office/drawing/2014/main" id="{C9C76FF4-45A7-E1FF-52D6-04D00737C2C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210675595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7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A071BE16-DDF6-4672-94FF-0BE7F113F564}"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
        <p:nvSpPr>
          <p:cNvPr id="7" name="JS SlideHeader">
            <a:extLst>
              <a:ext uri="{FF2B5EF4-FFF2-40B4-BE49-F238E27FC236}">
                <a16:creationId xmlns:a16="http://schemas.microsoft.com/office/drawing/2014/main" id="{DD789359-8D59-4248-D649-D38FDDDB7AF4}"/>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42165618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defTabSz="914400">
              <a:lnSpc>
                <a:spcPct val="90000"/>
              </a:lnSpc>
              <a:spcBef>
                <a:spcPts val="1001"/>
              </a:spcBef>
              <a:buClr>
                <a:srgbClr val="21120D"/>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21120D"/>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21120D"/>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8D9839E-A3C5-43EB-B883-6D0E68881441}"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2" name="JS SlideHeader">
            <a:extLst>
              <a:ext uri="{FF2B5EF4-FFF2-40B4-BE49-F238E27FC236}">
                <a16:creationId xmlns:a16="http://schemas.microsoft.com/office/drawing/2014/main" id="{6FDC6EAE-5A47-76C1-C78B-74BB2514B55A}"/>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177844636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6500285"/>
            <a:ext cx="12192000" cy="357716"/>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1027" name="Rectangle 2"/>
          <p:cNvSpPr>
            <a:spLocks noGrp="1" noChangeArrowheads="1"/>
          </p:cNvSpPr>
          <p:nvPr>
            <p:ph type="title"/>
          </p:nvPr>
        </p:nvSpPr>
        <p:spPr bwMode="auto">
          <a:xfrm>
            <a:off x="624417" y="764117"/>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altLang="x-none"/>
              <a:t>Click to edit Master title style</a:t>
            </a:r>
          </a:p>
        </p:txBody>
      </p:sp>
      <p:sp>
        <p:nvSpPr>
          <p:cNvPr id="1028" name="Rectangle 3"/>
          <p:cNvSpPr>
            <a:spLocks noGrp="1" noChangeArrowheads="1"/>
          </p:cNvSpPr>
          <p:nvPr>
            <p:ph type="body" idx="1"/>
          </p:nvPr>
        </p:nvSpPr>
        <p:spPr bwMode="auto">
          <a:xfrm>
            <a:off x="609600" y="1915585"/>
            <a:ext cx="10972800" cy="421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2" name="Rectangle 4"/>
          <p:cNvSpPr>
            <a:spLocks noGrp="1" noChangeArrowheads="1"/>
          </p:cNvSpPr>
          <p:nvPr>
            <p:ph type="dt" sz="half" idx="2"/>
          </p:nvPr>
        </p:nvSpPr>
        <p:spPr bwMode="auto">
          <a:xfrm>
            <a:off x="7632700" y="6477000"/>
            <a:ext cx="2844800"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867"/>
            </a:lvl1pPr>
          </a:lstStyle>
          <a:p>
            <a:endParaRPr lang="x-none" altLang="x-none"/>
          </a:p>
        </p:txBody>
      </p:sp>
      <p:sp>
        <p:nvSpPr>
          <p:cNvPr id="1029" name="Rectangle 5"/>
          <p:cNvSpPr>
            <a:spLocks noGrp="1" noChangeArrowheads="1"/>
          </p:cNvSpPr>
          <p:nvPr>
            <p:ph type="ftr" sz="quarter" idx="3"/>
          </p:nvPr>
        </p:nvSpPr>
        <p:spPr bwMode="auto">
          <a:xfrm>
            <a:off x="527051" y="6477000"/>
            <a:ext cx="6720416"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i="0" u="none">
                <a:solidFill>
                  <a:srgbClr val="FF0000"/>
                </a:solidFill>
                <a:latin typeface="Arial" panose="020B0604020202020204" pitchFamily="34" charset="0"/>
                <a:ea typeface="+mn-ea"/>
              </a:defRPr>
            </a:lvl1pPr>
          </a:lstStyle>
          <a:p>
            <a:pPr>
              <a:defRPr/>
            </a:pPr>
            <a:endParaRPr lang="en-AU"/>
          </a:p>
        </p:txBody>
      </p:sp>
      <p:sp>
        <p:nvSpPr>
          <p:cNvPr id="1030" name="Rectangle 6"/>
          <p:cNvSpPr>
            <a:spLocks noGrp="1" noChangeArrowheads="1"/>
          </p:cNvSpPr>
          <p:nvPr>
            <p:ph type="sldNum" sz="quarter" idx="4"/>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867"/>
            </a:lvl1pPr>
          </a:lstStyle>
          <a:p>
            <a:fld id="{0314E489-80A2-2240-BF01-5BCDDC02687A}" type="slidenum">
              <a:rPr lang="en-AU" altLang="x-none"/>
              <a:pPr/>
              <a:t>‹#›</a:t>
            </a:fld>
            <a:endParaRPr lang="en-AU" altLang="x-none"/>
          </a:p>
        </p:txBody>
      </p:sp>
      <p:sp>
        <p:nvSpPr>
          <p:cNvPr id="1032" name="Rectangle 7"/>
          <p:cNvSpPr>
            <a:spLocks noChangeArrowheads="1"/>
          </p:cNvSpPr>
          <p:nvPr/>
        </p:nvSpPr>
        <p:spPr bwMode="auto">
          <a:xfrm>
            <a:off x="0" y="1"/>
            <a:ext cx="12192000" cy="766233"/>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1033" name="Picture 9" descr="ANU_LOGO_WHITE"/>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24418" y="99484"/>
            <a:ext cx="1631949" cy="56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JS SlideHeader">
            <a:extLst>
              <a:ext uri="{FF2B5EF4-FFF2-40B4-BE49-F238E27FC236}">
                <a16:creationId xmlns:a16="http://schemas.microsoft.com/office/drawing/2014/main" id="{3A1BE9CC-5903-7AD2-2204-82057E27FA90}"/>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79560162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ftr="0" dt="0"/>
  <p:txStyles>
    <p:title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p:titleStyle>
    <p:body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67FBFA-8250-47C4-9E2A-4C9E3E25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251C535-3FC5-472A-946C-B399F6321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79C0720-8302-4C57-95D3-E9B2FC8F7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01B8B-0687-451B-9E26-713341924DAD}" type="datetimeFigureOut">
              <a:rPr lang="en-AU" smtClean="0"/>
              <a:t>14/09/2023</a:t>
            </a:fld>
            <a:endParaRPr lang="en-AU"/>
          </a:p>
        </p:txBody>
      </p:sp>
      <p:sp>
        <p:nvSpPr>
          <p:cNvPr id="5" name="Footer Placeholder 4">
            <a:extLst>
              <a:ext uri="{FF2B5EF4-FFF2-40B4-BE49-F238E27FC236}">
                <a16:creationId xmlns:a16="http://schemas.microsoft.com/office/drawing/2014/main" id="{D9C364A5-7D2C-40AD-86AB-0E29B33E0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a:extLst>
              <a:ext uri="{FF2B5EF4-FFF2-40B4-BE49-F238E27FC236}">
                <a16:creationId xmlns:a16="http://schemas.microsoft.com/office/drawing/2014/main" id="{BDD5BFF7-C808-44B5-B569-9C25E5199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5C99C-71E7-434B-80CF-74DDE9D2B4E2}" type="slidenum">
              <a:rPr lang="en-AU" smtClean="0"/>
              <a:t>‹#›</a:t>
            </a:fld>
            <a:endParaRPr lang="en-AU"/>
          </a:p>
        </p:txBody>
      </p:sp>
      <p:sp>
        <p:nvSpPr>
          <p:cNvPr id="7" name="JS SlideHeader">
            <a:extLst>
              <a:ext uri="{FF2B5EF4-FFF2-40B4-BE49-F238E27FC236}">
                <a16:creationId xmlns:a16="http://schemas.microsoft.com/office/drawing/2014/main" id="{731B103F-EE7C-C405-4554-75E91D3E1E4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988710665"/>
      </p:ext>
    </p:extLst>
  </p:cSld>
  <p:clrMap bg1="lt1" tx1="dk1" bg2="lt2" tx2="dk2" accent1="accent1" accent2="accent2" accent3="accent3" accent4="accent4" accent5="accent5" accent6="accent6" hlink="hlink" folHlink="folHlink"/>
  <p:sldLayoutIdLst>
    <p:sldLayoutId id="214748375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75167" y="1541933"/>
            <a:ext cx="7301600" cy="26320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404041"/>
              </a:buClr>
              <a:buSzPts val="1800"/>
              <a:buFont typeface="Calibri"/>
              <a:buChar char="●"/>
              <a:defRPr sz="1800" b="1">
                <a:solidFill>
                  <a:srgbClr val="404041"/>
                </a:solidFill>
                <a:latin typeface="Calibri"/>
                <a:ea typeface="Calibri"/>
                <a:cs typeface="Calibri"/>
                <a:sym typeface="Calibri"/>
              </a:defRPr>
            </a:lvl1pPr>
            <a:lvl2pPr marL="914400" lvl="1" indent="-342900" rtl="0">
              <a:lnSpc>
                <a:spcPct val="90000"/>
              </a:lnSpc>
              <a:spcBef>
                <a:spcPts val="600"/>
              </a:spcBef>
              <a:spcAft>
                <a:spcPts val="0"/>
              </a:spcAft>
              <a:buClr>
                <a:srgbClr val="404041"/>
              </a:buClr>
              <a:buSzPts val="1800"/>
              <a:buFont typeface="Calibri"/>
              <a:buChar char="○"/>
              <a:defRPr sz="1800">
                <a:solidFill>
                  <a:srgbClr val="404041"/>
                </a:solidFill>
                <a:latin typeface="Calibri"/>
                <a:ea typeface="Calibri"/>
                <a:cs typeface="Calibri"/>
                <a:sym typeface="Calibri"/>
              </a:defRPr>
            </a:lvl2pPr>
            <a:lvl3pPr marL="1371600" lvl="2" indent="-342900" rtl="0">
              <a:lnSpc>
                <a:spcPct val="95000"/>
              </a:lnSpc>
              <a:spcBef>
                <a:spcPts val="300"/>
              </a:spcBef>
              <a:spcAft>
                <a:spcPts val="0"/>
              </a:spcAft>
              <a:buClr>
                <a:srgbClr val="404041"/>
              </a:buClr>
              <a:buSzPts val="1800"/>
              <a:buFont typeface="Calibri"/>
              <a:buChar char="■"/>
              <a:defRPr sz="1800">
                <a:solidFill>
                  <a:srgbClr val="404041"/>
                </a:solidFill>
                <a:latin typeface="Calibri"/>
                <a:ea typeface="Calibri"/>
                <a:cs typeface="Calibri"/>
                <a:sym typeface="Calibri"/>
              </a:defRPr>
            </a:lvl3pPr>
            <a:lvl4pPr marL="1828800" lvl="3"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4pPr>
            <a:lvl5pPr marL="2286000" lvl="4"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5pPr>
            <a:lvl6pPr marL="2743200" lvl="5"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6pPr>
            <a:lvl7pPr marL="3200400" lvl="6"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7pPr>
            <a:lvl8pPr marL="3657600" lvl="7"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8pPr>
            <a:lvl9pPr marL="4114800" lvl="8" indent="-342900" rtl="0">
              <a:lnSpc>
                <a:spcPct val="95000"/>
              </a:lnSpc>
              <a:spcBef>
                <a:spcPts val="800"/>
              </a:spcBef>
              <a:spcAft>
                <a:spcPts val="800"/>
              </a:spcAft>
              <a:buClr>
                <a:srgbClr val="404041"/>
              </a:buClr>
              <a:buSzPts val="1800"/>
              <a:buFont typeface="Calibri"/>
              <a:buChar char="■"/>
              <a:defRPr sz="1800">
                <a:solidFill>
                  <a:srgbClr val="404041"/>
                </a:solidFill>
                <a:latin typeface="Calibri"/>
                <a:ea typeface="Calibri"/>
                <a:cs typeface="Calibri"/>
                <a:sym typeface="Calibri"/>
              </a:defRPr>
            </a:lvl9pPr>
          </a:lstStyle>
          <a:p>
            <a:endParaRPr/>
          </a:p>
        </p:txBody>
      </p:sp>
      <p:sp>
        <p:nvSpPr>
          <p:cNvPr id="7" name="Google Shape;7;p1"/>
          <p:cNvSpPr txBox="1">
            <a:spLocks noGrp="1"/>
          </p:cNvSpPr>
          <p:nvPr>
            <p:ph type="title"/>
          </p:nvPr>
        </p:nvSpPr>
        <p:spPr>
          <a:xfrm>
            <a:off x="3794133" y="1529567"/>
            <a:ext cx="6859200" cy="10168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rgbClr val="404041"/>
              </a:buClr>
              <a:buSzPts val="2600"/>
              <a:buFont typeface="Calibri"/>
              <a:buNone/>
              <a:defRPr sz="2600" b="1">
                <a:solidFill>
                  <a:srgbClr val="404041"/>
                </a:solidFill>
                <a:latin typeface="Calibri"/>
                <a:ea typeface="Calibri"/>
                <a:cs typeface="Calibri"/>
                <a:sym typeface="Calibri"/>
              </a:defRPr>
            </a:lvl1pPr>
            <a:lvl2pPr lvl="1" rtl="0">
              <a:spcBef>
                <a:spcPts val="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 name="Google Shape;8;p1"/>
          <p:cNvPicPr preferRelativeResize="0"/>
          <p:nvPr/>
        </p:nvPicPr>
        <p:blipFill rotWithShape="1">
          <a:blip r:embed="rId30">
            <a:alphaModFix/>
          </a:blip>
          <a:srcRect l="1969" r="1969"/>
          <a:stretch/>
        </p:blipFill>
        <p:spPr>
          <a:xfrm>
            <a:off x="9662667" y="6073215"/>
            <a:ext cx="2529333" cy="695700"/>
          </a:xfrm>
          <a:prstGeom prst="rect">
            <a:avLst/>
          </a:prstGeom>
          <a:noFill/>
          <a:ln>
            <a:noFill/>
          </a:ln>
        </p:spPr>
      </p:pic>
    </p:spTree>
    <p:extLst>
      <p:ext uri="{BB962C8B-B14F-4D97-AF65-F5344CB8AC3E}">
        <p14:creationId xmlns:p14="http://schemas.microsoft.com/office/powerpoint/2010/main" val="959511667"/>
      </p:ext>
    </p:extLst>
  </p:cSld>
  <p:clrMap bg1="lt1" tx1="dk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89">
          <p15:clr>
            <a:srgbClr val="EA4335"/>
          </p15:clr>
        </p15:guide>
        <p15:guide id="2" pos="415">
          <p15:clr>
            <a:srgbClr val="EA4335"/>
          </p15:clr>
        </p15:guide>
        <p15:guide id="3" pos="532">
          <p15:clr>
            <a:srgbClr val="EA4335"/>
          </p15:clr>
        </p15:guide>
        <p15:guide id="4" pos="761">
          <p15:clr>
            <a:srgbClr val="EA4335"/>
          </p15:clr>
        </p15:guide>
        <p15:guide id="5" pos="877">
          <p15:clr>
            <a:srgbClr val="EA4335"/>
          </p15:clr>
        </p15:guide>
        <p15:guide id="6" pos="1105">
          <p15:clr>
            <a:srgbClr val="EA4335"/>
          </p15:clr>
        </p15:guide>
        <p15:guide id="7" pos="1222">
          <p15:clr>
            <a:srgbClr val="EA4335"/>
          </p15:clr>
        </p15:guide>
        <p15:guide id="8" pos="1449">
          <p15:clr>
            <a:srgbClr val="EA4335"/>
          </p15:clr>
        </p15:guide>
        <p15:guide id="9" pos="1565">
          <p15:clr>
            <a:srgbClr val="EA4335"/>
          </p15:clr>
        </p15:guide>
        <p15:guide id="10" pos="1793">
          <p15:clr>
            <a:srgbClr val="EA4335"/>
          </p15:clr>
        </p15:guide>
        <p15:guide id="11" pos="1915">
          <p15:clr>
            <a:srgbClr val="EA4335"/>
          </p15:clr>
        </p15:guide>
        <p15:guide id="12" pos="2138">
          <p15:clr>
            <a:srgbClr val="EA4335"/>
          </p15:clr>
        </p15:guide>
        <p15:guide id="13" pos="2259">
          <p15:clr>
            <a:srgbClr val="EA4335"/>
          </p15:clr>
        </p15:guide>
        <p15:guide id="14" pos="2482">
          <p15:clr>
            <a:srgbClr val="EA4335"/>
          </p15:clr>
        </p15:guide>
        <p15:guide id="15" pos="2605">
          <p15:clr>
            <a:srgbClr val="EA4335"/>
          </p15:clr>
        </p15:guide>
        <p15:guide id="16" pos="2826">
          <p15:clr>
            <a:srgbClr val="EA4335"/>
          </p15:clr>
        </p15:guide>
        <p15:guide id="17" pos="2948">
          <p15:clr>
            <a:srgbClr val="EA4335"/>
          </p15:clr>
        </p15:guide>
        <p15:guide id="18" pos="3170">
          <p15:clr>
            <a:srgbClr val="EA4335"/>
          </p15:clr>
        </p15:guide>
        <p15:guide id="19" pos="3294">
          <p15:clr>
            <a:srgbClr val="EA4335"/>
          </p15:clr>
        </p15:guide>
        <p15:guide id="20" pos="3516">
          <p15:clr>
            <a:srgbClr val="EA4335"/>
          </p15:clr>
        </p15:guide>
        <p15:guide id="21" pos="3637">
          <p15:clr>
            <a:srgbClr val="EA4335"/>
          </p15:clr>
        </p15:guide>
        <p15:guide id="22" pos="3860">
          <p15:clr>
            <a:srgbClr val="EA4335"/>
          </p15:clr>
        </p15:guide>
        <p15:guide id="23" pos="3983">
          <p15:clr>
            <a:srgbClr val="EA4335"/>
          </p15:clr>
        </p15:guide>
        <p15:guide id="24" pos="4209">
          <p15:clr>
            <a:srgbClr val="EA4335"/>
          </p15:clr>
        </p15:guide>
        <p15:guide id="25" pos="4325">
          <p15:clr>
            <a:srgbClr val="EA4335"/>
          </p15:clr>
        </p15:guide>
        <p15:guide id="26" pos="4554">
          <p15:clr>
            <a:srgbClr val="EA4335"/>
          </p15:clr>
        </p15:guide>
        <p15:guide id="27" pos="4671">
          <p15:clr>
            <a:srgbClr val="EA4335"/>
          </p15:clr>
        </p15:guide>
        <p15:guide id="28" pos="4900">
          <p15:clr>
            <a:srgbClr val="EA4335"/>
          </p15:clr>
        </p15:guide>
        <p15:guide id="29" pos="5243">
          <p15:clr>
            <a:srgbClr val="EA4335"/>
          </p15:clr>
        </p15:guide>
        <p15:guide id="30" pos="5014">
          <p15:clr>
            <a:srgbClr val="EA4335"/>
          </p15:clr>
        </p15:guide>
        <p15:guide id="31" pos="5359">
          <p15:clr>
            <a:srgbClr val="EA4335"/>
          </p15:clr>
        </p15:guide>
        <p15:guide id="32" pos="5587">
          <p15:clr>
            <a:srgbClr val="EA4335"/>
          </p15:clr>
        </p15:guide>
        <p15:guide id="33" orient="horz" pos="335">
          <p15:clr>
            <a:srgbClr val="EA4335"/>
          </p15:clr>
        </p15:guide>
        <p15:guide id="34" orient="horz" pos="601">
          <p15:clr>
            <a:srgbClr val="EA4335"/>
          </p15:clr>
        </p15:guide>
        <p15:guide id="35" orient="horz" pos="723">
          <p15:clr>
            <a:srgbClr val="EA4335"/>
          </p15:clr>
        </p15:guide>
        <p15:guide id="36" orient="horz" pos="988">
          <p15:clr>
            <a:srgbClr val="EA4335"/>
          </p15:clr>
        </p15:guide>
        <p15:guide id="37" orient="horz" pos="1110">
          <p15:clr>
            <a:srgbClr val="EA4335"/>
          </p15:clr>
        </p15:guide>
        <p15:guide id="38" orient="horz" pos="1374">
          <p15:clr>
            <a:srgbClr val="EA4335"/>
          </p15:clr>
        </p15:guide>
        <p15:guide id="39" orient="horz" pos="1490">
          <p15:clr>
            <a:srgbClr val="EA4335"/>
          </p15:clr>
        </p15:guide>
        <p15:guide id="40" orient="horz" pos="1760">
          <p15:clr>
            <a:srgbClr val="EA4335"/>
          </p15:clr>
        </p15:guide>
        <p15:guide id="41" orient="horz" pos="1876">
          <p15:clr>
            <a:srgbClr val="EA4335"/>
          </p15:clr>
        </p15:guide>
        <p15:guide id="42" orient="horz" pos="2141">
          <p15:clr>
            <a:srgbClr val="EA4335"/>
          </p15:clr>
        </p15:guide>
        <p15:guide id="43" orient="horz" pos="2262">
          <p15:clr>
            <a:srgbClr val="EA4335"/>
          </p15:clr>
        </p15:guide>
        <p15:guide id="44" orient="horz" pos="2528">
          <p15:clr>
            <a:srgbClr val="EA4335"/>
          </p15:clr>
        </p15:guide>
        <p15:guide id="45" orient="horz" pos="2649">
          <p15:clr>
            <a:srgbClr val="EA4335"/>
          </p15:clr>
        </p15:guide>
        <p15:guide id="46" orient="horz" pos="2818">
          <p15:clr>
            <a:srgbClr val="EA4335"/>
          </p15:clr>
        </p15:guide>
        <p15:guide id="47" orient="horz" pos="3052">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7999" y="540000"/>
            <a:ext cx="10609084" cy="9360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767999" y="1943999"/>
            <a:ext cx="10609084" cy="4363931"/>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4"/>
            <a:r>
              <a:rPr lang="en-US" dirty="0"/>
              <a:t>Third level</a:t>
            </a:r>
          </a:p>
          <a:p>
            <a:pPr lvl="5"/>
            <a:r>
              <a:rPr lang="en-US" dirty="0"/>
              <a:t>Fourth level</a:t>
            </a:r>
          </a:p>
          <a:p>
            <a:pPr lvl="6"/>
            <a:r>
              <a:rPr lang="en-US" dirty="0"/>
              <a:t>Fifth level</a:t>
            </a:r>
            <a:endParaRPr lang="en-AU" dirty="0"/>
          </a:p>
          <a:p>
            <a:pPr lvl="0"/>
            <a:endParaRPr lang="en-AU" dirty="0"/>
          </a:p>
        </p:txBody>
      </p:sp>
      <p:sp>
        <p:nvSpPr>
          <p:cNvPr id="4" name="Date Placeholder 3"/>
          <p:cNvSpPr>
            <a:spLocks noGrp="1"/>
          </p:cNvSpPr>
          <p:nvPr>
            <p:ph type="dt" sz="half" idx="2"/>
          </p:nvPr>
        </p:nvSpPr>
        <p:spPr>
          <a:xfrm>
            <a:off x="768001" y="6537550"/>
            <a:ext cx="1474457" cy="320450"/>
          </a:xfrm>
          <a:prstGeom prst="rect">
            <a:avLst/>
          </a:prstGeom>
        </p:spPr>
        <p:txBody>
          <a:bodyPr vert="horz" lIns="0" tIns="0" rIns="0" bIns="0" rtlCol="0" anchor="ctr" anchorCtr="0">
            <a:noAutofit/>
          </a:bodyPr>
          <a:lstStyle>
            <a:lvl1pPr algn="l">
              <a:lnSpc>
                <a:spcPts val="1000"/>
              </a:lnSpc>
              <a:defRPr sz="700">
                <a:solidFill>
                  <a:schemeClr val="tx2"/>
                </a:solidFill>
              </a:defRPr>
            </a:lvl1pPr>
          </a:lstStyle>
          <a:p>
            <a:fld id="{BB9E6914-FC83-4279-A40C-851A7808885F}" type="datetime1">
              <a:rPr lang="en-AU" smtClean="0"/>
              <a:t>14/09/2023</a:t>
            </a:fld>
            <a:endParaRPr lang="en-AU"/>
          </a:p>
        </p:txBody>
      </p:sp>
      <p:sp>
        <p:nvSpPr>
          <p:cNvPr id="5" name="Footer Placeholder 4"/>
          <p:cNvSpPr>
            <a:spLocks noGrp="1"/>
          </p:cNvSpPr>
          <p:nvPr>
            <p:ph type="ftr" sz="quarter" idx="3"/>
          </p:nvPr>
        </p:nvSpPr>
        <p:spPr>
          <a:xfrm>
            <a:off x="768000" y="1"/>
            <a:ext cx="4114800" cy="365125"/>
          </a:xfrm>
          <a:prstGeom prst="rect">
            <a:avLst/>
          </a:prstGeom>
        </p:spPr>
        <p:txBody>
          <a:bodyPr vert="horz" lIns="0" tIns="0" rIns="0" bIns="0" rtlCol="0" anchor="ctr" anchorCtr="0">
            <a:noAutofit/>
          </a:bodyPr>
          <a:lstStyle>
            <a:lvl1pPr algn="ctr">
              <a:lnSpc>
                <a:spcPts val="1000"/>
              </a:lnSpc>
              <a:defRPr sz="1200" b="1" i="0" u="none">
                <a:solidFill>
                  <a:srgbClr val="FF0000"/>
                </a:solidFill>
                <a:latin typeface="Arial" panose="020B0604020202020204" pitchFamily="34" charset="0"/>
              </a:defRPr>
            </a:lvl1pPr>
          </a:lstStyle>
          <a:p>
            <a:endParaRPr lang="en-AU"/>
          </a:p>
        </p:txBody>
      </p:sp>
      <p:sp>
        <p:nvSpPr>
          <p:cNvPr id="11" name="Oval 10"/>
          <p:cNvSpPr/>
          <p:nvPr userDrawn="1"/>
        </p:nvSpPr>
        <p:spPr>
          <a:xfrm>
            <a:off x="11731181" y="6409775"/>
            <a:ext cx="288000" cy="288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fld id="{392147CC-9352-466C-9FF8-3981D742E682}" type="slidenum">
              <a:rPr lang="en-AU" sz="1000" smtClean="0">
                <a:solidFill>
                  <a:schemeClr val="tx1"/>
                </a:solidFill>
              </a:rPr>
              <a:pPr algn="ctr"/>
              <a:t>‹#›</a:t>
            </a:fld>
            <a:endParaRPr lang="en-AU" sz="1000" dirty="0">
              <a:solidFill>
                <a:schemeClr val="tx1"/>
              </a:solidFill>
            </a:endParaRPr>
          </a:p>
        </p:txBody>
      </p:sp>
      <p:sp>
        <p:nvSpPr>
          <p:cNvPr id="6" name="JS SlideHeader">
            <a:extLst>
              <a:ext uri="{FF2B5EF4-FFF2-40B4-BE49-F238E27FC236}">
                <a16:creationId xmlns:a16="http://schemas.microsoft.com/office/drawing/2014/main" id="{0142EA14-7D15-09D4-6CCF-15A5B2C5321E}"/>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928516213"/>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Lst>
  <p:hf hdr="0" ftr="0" dt="0"/>
  <p:txStyles>
    <p:title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900"/>
        </a:spcBef>
        <a:buFont typeface="Arial" panose="020B0604020202020204" pitchFamily="34" charset="0"/>
        <a:buNone/>
        <a:defRPr sz="2800" kern="1200">
          <a:solidFill>
            <a:schemeClr val="tx2"/>
          </a:solidFill>
          <a:latin typeface="+mn-lt"/>
          <a:ea typeface="+mn-ea"/>
          <a:cs typeface="+mn-cs"/>
        </a:defRPr>
      </a:lvl1pPr>
      <a:lvl2pPr marL="449263" indent="-449263" algn="l" defTabSz="914400" rtl="0" eaLnBrk="1" latinLnBrk="0" hangingPunct="1">
        <a:lnSpc>
          <a:spcPct val="100000"/>
        </a:lnSpc>
        <a:spcBef>
          <a:spcPts val="900"/>
        </a:spcBef>
        <a:buFont typeface="Arial" panose="020B0604020202020204" pitchFamily="34" charset="0"/>
        <a:buChar char="•"/>
        <a:defRPr sz="2800" kern="1200">
          <a:solidFill>
            <a:schemeClr val="tx2"/>
          </a:solidFill>
          <a:latin typeface="+mn-lt"/>
          <a:ea typeface="+mn-ea"/>
          <a:cs typeface="+mn-cs"/>
        </a:defRPr>
      </a:lvl2pPr>
      <a:lvl3pPr marL="457200" indent="-457200" algn="l" defTabSz="914400" rtl="0" eaLnBrk="1" latinLnBrk="0" hangingPunct="1">
        <a:lnSpc>
          <a:spcPct val="100000"/>
        </a:lnSpc>
        <a:spcBef>
          <a:spcPts val="900"/>
        </a:spcBef>
        <a:buFont typeface="Arial" panose="020B0604020202020204" pitchFamily="34" charset="0"/>
        <a:buChar char="•"/>
        <a:defRPr sz="2800" kern="1200">
          <a:solidFill>
            <a:schemeClr val="tx2"/>
          </a:solidFill>
          <a:latin typeface="+mn-lt"/>
          <a:ea typeface="+mn-ea"/>
          <a:cs typeface="+mn-cs"/>
        </a:defRPr>
      </a:lvl3pPr>
      <a:lvl4pPr marL="449263" indent="-449263" algn="l" defTabSz="914400" rtl="0" eaLnBrk="1" latinLnBrk="0" hangingPunct="1">
        <a:lnSpc>
          <a:spcPct val="100000"/>
        </a:lnSpc>
        <a:spcBef>
          <a:spcPts val="900"/>
        </a:spcBef>
        <a:buFont typeface="Arial" panose="020B0604020202020204" pitchFamily="34" charset="0"/>
        <a:buChar char="•"/>
        <a:defRPr sz="2800" kern="1200">
          <a:solidFill>
            <a:schemeClr val="tx2"/>
          </a:solidFill>
          <a:latin typeface="+mn-lt"/>
          <a:ea typeface="+mn-ea"/>
          <a:cs typeface="+mn-cs"/>
        </a:defRPr>
      </a:lvl4pPr>
      <a:lvl5pPr marL="808038" indent="-358775" algn="l" defTabSz="914400" rtl="0" eaLnBrk="1" latinLnBrk="0" hangingPunct="1">
        <a:lnSpc>
          <a:spcPct val="100000"/>
        </a:lnSpc>
        <a:spcBef>
          <a:spcPts val="900"/>
        </a:spcBef>
        <a:buFont typeface="Arial" panose="020B0604020202020204" pitchFamily="34" charset="0"/>
        <a:buChar char="•"/>
        <a:defRPr sz="2800" kern="1200">
          <a:solidFill>
            <a:schemeClr val="tx2"/>
          </a:solidFill>
          <a:latin typeface="+mn-lt"/>
          <a:ea typeface="+mn-ea"/>
          <a:cs typeface="+mn-cs"/>
        </a:defRPr>
      </a:lvl5pPr>
      <a:lvl6pPr marL="1343025" indent="-4064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6pPr>
      <a:lvl7pPr marL="1793875" indent="-407988"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346">
          <p15:clr>
            <a:srgbClr val="F26B43"/>
          </p15:clr>
        </p15:guide>
        <p15:guide id="12" pos="484">
          <p15:clr>
            <a:srgbClr val="F26B43"/>
          </p15:clr>
        </p15:guide>
        <p15:guide id="13" pos="7167">
          <p15:clr>
            <a:srgbClr val="F26B43"/>
          </p15:clr>
        </p15:guide>
        <p15:guide id="14" orient="horz" pos="1230">
          <p15:clr>
            <a:srgbClr val="F26B43"/>
          </p15:clr>
        </p15:guide>
        <p15:guide id="15" orient="horz" pos="358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8"/>
          <p:cNvSpPr txBox="1">
            <a:spLocks noGrp="1"/>
          </p:cNvSpPr>
          <p:nvPr>
            <p:ph type="body" idx="1"/>
          </p:nvPr>
        </p:nvSpPr>
        <p:spPr>
          <a:xfrm>
            <a:off x="875167" y="1541933"/>
            <a:ext cx="7301600" cy="2632000"/>
          </a:xfrm>
          <a:prstGeom prst="rect">
            <a:avLst/>
          </a:prstGeom>
          <a:noFill/>
          <a:ln>
            <a:noFill/>
          </a:ln>
        </p:spPr>
        <p:txBody>
          <a:bodyPr spcFirstLastPara="1" wrap="square" lIns="0" tIns="0" rIns="0" bIns="0" anchor="t" anchorCtr="0">
            <a:noAutofit/>
          </a:bodyPr>
          <a:lstStyle>
            <a:lvl1pPr marL="457200" marR="0" lvl="0" indent="-342900" algn="l" rtl="0">
              <a:lnSpc>
                <a:spcPct val="95000"/>
              </a:lnSpc>
              <a:spcBef>
                <a:spcPts val="0"/>
              </a:spcBef>
              <a:spcAft>
                <a:spcPts val="0"/>
              </a:spcAft>
              <a:buClr>
                <a:srgbClr val="404041"/>
              </a:buClr>
              <a:buSzPts val="1800"/>
              <a:buFont typeface="Calibri"/>
              <a:buChar char="●"/>
              <a:defRPr sz="1800" b="1" i="0" u="none" strike="noStrike" cap="none">
                <a:solidFill>
                  <a:srgbClr val="404041"/>
                </a:solidFill>
                <a:latin typeface="Calibri"/>
                <a:ea typeface="Calibri"/>
                <a:cs typeface="Calibri"/>
                <a:sym typeface="Calibri"/>
              </a:defRPr>
            </a:lvl1pPr>
            <a:lvl2pPr marL="914400" marR="0" lvl="1"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2pPr>
            <a:lvl3pPr marL="1371600" marR="0" lvl="2"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3pPr>
            <a:lvl4pPr marL="1828800" marR="0" lvl="3"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4pPr>
            <a:lvl5pPr marL="2286000" marR="0" lvl="4"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5pPr>
            <a:lvl6pPr marL="2743200" marR="0" lvl="5"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6pPr>
            <a:lvl7pPr marL="3200400" marR="0" lvl="6"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7pPr>
            <a:lvl8pPr marL="3657600" marR="0" lvl="7"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8pPr>
            <a:lvl9pPr marL="4114800" marR="0" lvl="8" indent="-342900" algn="l" rtl="0">
              <a:lnSpc>
                <a:spcPct val="95000"/>
              </a:lnSpc>
              <a:spcBef>
                <a:spcPts val="800"/>
              </a:spcBef>
              <a:spcAft>
                <a:spcPts val="80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9pPr>
          </a:lstStyle>
          <a:p>
            <a:endParaRPr/>
          </a:p>
        </p:txBody>
      </p:sp>
      <p:sp>
        <p:nvSpPr>
          <p:cNvPr id="7" name="Google Shape;7;p18"/>
          <p:cNvSpPr txBox="1">
            <a:spLocks noGrp="1"/>
          </p:cNvSpPr>
          <p:nvPr>
            <p:ph type="title"/>
          </p:nvPr>
        </p:nvSpPr>
        <p:spPr>
          <a:xfrm>
            <a:off x="3794133" y="1529567"/>
            <a:ext cx="6859200" cy="1016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404041"/>
              </a:buClr>
              <a:buSzPts val="2600"/>
              <a:buFont typeface="Calibri"/>
              <a:buNone/>
              <a:defRPr sz="2600" b="1" i="0" u="none" strike="noStrike" cap="none">
                <a:solidFill>
                  <a:srgbClr val="40404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 name="Google Shape;8;p18"/>
          <p:cNvPicPr preferRelativeResize="0"/>
          <p:nvPr/>
        </p:nvPicPr>
        <p:blipFill rotWithShape="1">
          <a:blip r:embed="rId33">
            <a:alphaModFix/>
          </a:blip>
          <a:srcRect l="1968" r="1968"/>
          <a:stretch/>
        </p:blipFill>
        <p:spPr>
          <a:xfrm>
            <a:off x="9637103" y="6067221"/>
            <a:ext cx="2529333" cy="695700"/>
          </a:xfrm>
          <a:prstGeom prst="rect">
            <a:avLst/>
          </a:prstGeom>
          <a:noFill/>
          <a:ln>
            <a:noFill/>
          </a:ln>
        </p:spPr>
      </p:pic>
    </p:spTree>
    <p:extLst>
      <p:ext uri="{BB962C8B-B14F-4D97-AF65-F5344CB8AC3E}">
        <p14:creationId xmlns:p14="http://schemas.microsoft.com/office/powerpoint/2010/main" val="1220142842"/>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89">
          <p15:clr>
            <a:srgbClr val="EA4335"/>
          </p15:clr>
        </p15:guide>
        <p15:guide id="2" pos="415">
          <p15:clr>
            <a:srgbClr val="EA4335"/>
          </p15:clr>
        </p15:guide>
        <p15:guide id="3" pos="532">
          <p15:clr>
            <a:srgbClr val="EA4335"/>
          </p15:clr>
        </p15:guide>
        <p15:guide id="4" pos="761">
          <p15:clr>
            <a:srgbClr val="EA4335"/>
          </p15:clr>
        </p15:guide>
        <p15:guide id="5" pos="877">
          <p15:clr>
            <a:srgbClr val="EA4335"/>
          </p15:clr>
        </p15:guide>
        <p15:guide id="6" pos="1105">
          <p15:clr>
            <a:srgbClr val="EA4335"/>
          </p15:clr>
        </p15:guide>
        <p15:guide id="7" pos="1222">
          <p15:clr>
            <a:srgbClr val="EA4335"/>
          </p15:clr>
        </p15:guide>
        <p15:guide id="8" pos="1449">
          <p15:clr>
            <a:srgbClr val="EA4335"/>
          </p15:clr>
        </p15:guide>
        <p15:guide id="9" pos="1565">
          <p15:clr>
            <a:srgbClr val="EA4335"/>
          </p15:clr>
        </p15:guide>
        <p15:guide id="10" pos="1793">
          <p15:clr>
            <a:srgbClr val="EA4335"/>
          </p15:clr>
        </p15:guide>
        <p15:guide id="11" pos="1915">
          <p15:clr>
            <a:srgbClr val="EA4335"/>
          </p15:clr>
        </p15:guide>
        <p15:guide id="12" pos="2138">
          <p15:clr>
            <a:srgbClr val="EA4335"/>
          </p15:clr>
        </p15:guide>
        <p15:guide id="13" pos="2259">
          <p15:clr>
            <a:srgbClr val="EA4335"/>
          </p15:clr>
        </p15:guide>
        <p15:guide id="14" pos="2482">
          <p15:clr>
            <a:srgbClr val="EA4335"/>
          </p15:clr>
        </p15:guide>
        <p15:guide id="15" pos="2605">
          <p15:clr>
            <a:srgbClr val="EA4335"/>
          </p15:clr>
        </p15:guide>
        <p15:guide id="16" pos="2826">
          <p15:clr>
            <a:srgbClr val="EA4335"/>
          </p15:clr>
        </p15:guide>
        <p15:guide id="17" pos="2948">
          <p15:clr>
            <a:srgbClr val="EA4335"/>
          </p15:clr>
        </p15:guide>
        <p15:guide id="18" pos="3170">
          <p15:clr>
            <a:srgbClr val="EA4335"/>
          </p15:clr>
        </p15:guide>
        <p15:guide id="19" pos="3294">
          <p15:clr>
            <a:srgbClr val="EA4335"/>
          </p15:clr>
        </p15:guide>
        <p15:guide id="20" pos="3516">
          <p15:clr>
            <a:srgbClr val="EA4335"/>
          </p15:clr>
        </p15:guide>
        <p15:guide id="21" pos="3637">
          <p15:clr>
            <a:srgbClr val="EA4335"/>
          </p15:clr>
        </p15:guide>
        <p15:guide id="22" pos="3860">
          <p15:clr>
            <a:srgbClr val="EA4335"/>
          </p15:clr>
        </p15:guide>
        <p15:guide id="23" pos="3983">
          <p15:clr>
            <a:srgbClr val="EA4335"/>
          </p15:clr>
        </p15:guide>
        <p15:guide id="24" pos="4209">
          <p15:clr>
            <a:srgbClr val="EA4335"/>
          </p15:clr>
        </p15:guide>
        <p15:guide id="25" pos="4325">
          <p15:clr>
            <a:srgbClr val="EA4335"/>
          </p15:clr>
        </p15:guide>
        <p15:guide id="26" pos="4554">
          <p15:clr>
            <a:srgbClr val="EA4335"/>
          </p15:clr>
        </p15:guide>
        <p15:guide id="27" pos="4671">
          <p15:clr>
            <a:srgbClr val="EA4335"/>
          </p15:clr>
        </p15:guide>
        <p15:guide id="28" pos="4900">
          <p15:clr>
            <a:srgbClr val="EA4335"/>
          </p15:clr>
        </p15:guide>
        <p15:guide id="29" pos="5243">
          <p15:clr>
            <a:srgbClr val="EA4335"/>
          </p15:clr>
        </p15:guide>
        <p15:guide id="30" pos="5014">
          <p15:clr>
            <a:srgbClr val="EA4335"/>
          </p15:clr>
        </p15:guide>
        <p15:guide id="31" pos="5359">
          <p15:clr>
            <a:srgbClr val="EA4335"/>
          </p15:clr>
        </p15:guide>
        <p15:guide id="32" pos="5587">
          <p15:clr>
            <a:srgbClr val="EA4335"/>
          </p15:clr>
        </p15:guide>
        <p15:guide id="33" orient="horz" pos="335">
          <p15:clr>
            <a:srgbClr val="EA4335"/>
          </p15:clr>
        </p15:guide>
        <p15:guide id="34" orient="horz" pos="601">
          <p15:clr>
            <a:srgbClr val="EA4335"/>
          </p15:clr>
        </p15:guide>
        <p15:guide id="35" orient="horz" pos="723">
          <p15:clr>
            <a:srgbClr val="EA4335"/>
          </p15:clr>
        </p15:guide>
        <p15:guide id="36" orient="horz" pos="988">
          <p15:clr>
            <a:srgbClr val="EA4335"/>
          </p15:clr>
        </p15:guide>
        <p15:guide id="37" orient="horz" pos="1110">
          <p15:clr>
            <a:srgbClr val="EA4335"/>
          </p15:clr>
        </p15:guide>
        <p15:guide id="38" orient="horz" pos="1374">
          <p15:clr>
            <a:srgbClr val="EA4335"/>
          </p15:clr>
        </p15:guide>
        <p15:guide id="39" orient="horz" pos="1490">
          <p15:clr>
            <a:srgbClr val="EA4335"/>
          </p15:clr>
        </p15:guide>
        <p15:guide id="40" orient="horz" pos="1760">
          <p15:clr>
            <a:srgbClr val="EA4335"/>
          </p15:clr>
        </p15:guide>
        <p15:guide id="41" orient="horz" pos="1876">
          <p15:clr>
            <a:srgbClr val="EA4335"/>
          </p15:clr>
        </p15:guide>
        <p15:guide id="42" orient="horz" pos="2141">
          <p15:clr>
            <a:srgbClr val="EA4335"/>
          </p15:clr>
        </p15:guide>
        <p15:guide id="43" orient="horz" pos="2262">
          <p15:clr>
            <a:srgbClr val="EA4335"/>
          </p15:clr>
        </p15:guide>
        <p15:guide id="44" orient="horz" pos="2528">
          <p15:clr>
            <a:srgbClr val="EA4335"/>
          </p15:clr>
        </p15:guide>
        <p15:guide id="45" orient="horz" pos="2649">
          <p15:clr>
            <a:srgbClr val="EA4335"/>
          </p15:clr>
        </p15:guide>
        <p15:guide id="46" orient="horz" pos="2818">
          <p15:clr>
            <a:srgbClr val="EA4335"/>
          </p15:clr>
        </p15:guide>
        <p15:guide id="47" orient="horz" pos="3052">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199"/>
        <p:cNvGrpSpPr/>
        <p:nvPr/>
      </p:nvGrpSpPr>
      <p:grpSpPr>
        <a:xfrm>
          <a:off x="0" y="0"/>
          <a:ext cx="0" cy="0"/>
          <a:chOff x="0" y="0"/>
          <a:chExt cx="0" cy="0"/>
        </a:xfrm>
      </p:grpSpPr>
      <p:sp>
        <p:nvSpPr>
          <p:cNvPr id="200" name="Google Shape;200;p21"/>
          <p:cNvSpPr txBox="1">
            <a:spLocks noGrp="1"/>
          </p:cNvSpPr>
          <p:nvPr>
            <p:ph type="body" idx="1"/>
          </p:nvPr>
        </p:nvSpPr>
        <p:spPr>
          <a:xfrm>
            <a:off x="875167" y="1541933"/>
            <a:ext cx="7301600" cy="2632000"/>
          </a:xfrm>
          <a:prstGeom prst="rect">
            <a:avLst/>
          </a:prstGeom>
          <a:noFill/>
          <a:ln>
            <a:noFill/>
          </a:ln>
        </p:spPr>
        <p:txBody>
          <a:bodyPr spcFirstLastPara="1" wrap="square" lIns="0" tIns="0" rIns="0" bIns="0" anchor="t" anchorCtr="0">
            <a:noAutofit/>
          </a:bodyPr>
          <a:lstStyle>
            <a:lvl1pPr marL="457200" marR="0" lvl="0" indent="-342900" algn="l" rtl="0">
              <a:lnSpc>
                <a:spcPct val="90000"/>
              </a:lnSpc>
              <a:spcBef>
                <a:spcPts val="0"/>
              </a:spcBef>
              <a:spcAft>
                <a:spcPts val="0"/>
              </a:spcAft>
              <a:buClr>
                <a:srgbClr val="404041"/>
              </a:buClr>
              <a:buSzPts val="1800"/>
              <a:buFont typeface="Calibri"/>
              <a:buChar char="●"/>
              <a:defRPr sz="1800" b="1" i="0" u="none" strike="noStrike" cap="none">
                <a:solidFill>
                  <a:srgbClr val="404041"/>
                </a:solidFill>
                <a:latin typeface="Calibri"/>
                <a:ea typeface="Calibri"/>
                <a:cs typeface="Calibri"/>
                <a:sym typeface="Calibri"/>
              </a:defRPr>
            </a:lvl1pPr>
            <a:lvl2pPr marL="914400" marR="0" lvl="1" indent="-342900" algn="l" rtl="0">
              <a:lnSpc>
                <a:spcPct val="90000"/>
              </a:lnSpc>
              <a:spcBef>
                <a:spcPts val="6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2pPr>
            <a:lvl3pPr marL="1371600" marR="0" lvl="2" indent="-342900" algn="l" rtl="0">
              <a:lnSpc>
                <a:spcPct val="95000"/>
              </a:lnSpc>
              <a:spcBef>
                <a:spcPts val="3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3pPr>
            <a:lvl4pPr marL="1828800" marR="0" lvl="3"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4pPr>
            <a:lvl5pPr marL="2286000" marR="0" lvl="4"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5pPr>
            <a:lvl6pPr marL="2743200" marR="0" lvl="5"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6pPr>
            <a:lvl7pPr marL="3200400" marR="0" lvl="6"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7pPr>
            <a:lvl8pPr marL="3657600" marR="0" lvl="7" indent="-342900" algn="l" rtl="0">
              <a:lnSpc>
                <a:spcPct val="95000"/>
              </a:lnSpc>
              <a:spcBef>
                <a:spcPts val="800"/>
              </a:spcBef>
              <a:spcAft>
                <a:spcPts val="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8pPr>
            <a:lvl9pPr marL="4114800" marR="0" lvl="8" indent="-342900" algn="l" rtl="0">
              <a:lnSpc>
                <a:spcPct val="95000"/>
              </a:lnSpc>
              <a:spcBef>
                <a:spcPts val="800"/>
              </a:spcBef>
              <a:spcAft>
                <a:spcPts val="800"/>
              </a:spcAft>
              <a:buClr>
                <a:srgbClr val="404041"/>
              </a:buClr>
              <a:buSzPts val="1800"/>
              <a:buFont typeface="Calibri"/>
              <a:buChar char="■"/>
              <a:defRPr sz="1800" b="0" i="0" u="none" strike="noStrike" cap="none">
                <a:solidFill>
                  <a:srgbClr val="404041"/>
                </a:solidFill>
                <a:latin typeface="Calibri"/>
                <a:ea typeface="Calibri"/>
                <a:cs typeface="Calibri"/>
                <a:sym typeface="Calibri"/>
              </a:defRPr>
            </a:lvl9pPr>
          </a:lstStyle>
          <a:p>
            <a:endParaRPr/>
          </a:p>
        </p:txBody>
      </p:sp>
      <p:sp>
        <p:nvSpPr>
          <p:cNvPr id="201" name="Google Shape;201;p21"/>
          <p:cNvSpPr txBox="1">
            <a:spLocks noGrp="1"/>
          </p:cNvSpPr>
          <p:nvPr>
            <p:ph type="title"/>
          </p:nvPr>
        </p:nvSpPr>
        <p:spPr>
          <a:xfrm>
            <a:off x="3794133" y="1529567"/>
            <a:ext cx="6859200" cy="101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404041"/>
              </a:buClr>
              <a:buSzPts val="2600"/>
              <a:buFont typeface="Calibri"/>
              <a:buNone/>
              <a:defRPr sz="2600" b="1" i="0" u="none" strike="noStrike" cap="none">
                <a:solidFill>
                  <a:srgbClr val="404041"/>
                </a:solidFill>
                <a:latin typeface="Calibri"/>
                <a:ea typeface="Calibri"/>
                <a:cs typeface="Calibri"/>
                <a:sym typeface="Calibri"/>
              </a:defRPr>
            </a:lvl1pPr>
            <a:lvl2pPr marR="0" lvl="1" algn="l" rtl="0">
              <a:lnSpc>
                <a:spcPct val="100000"/>
              </a:lnSpc>
              <a:spcBef>
                <a:spcPts val="3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02" name="Google Shape;202;p21"/>
          <p:cNvPicPr preferRelativeResize="0"/>
          <p:nvPr/>
        </p:nvPicPr>
        <p:blipFill rotWithShape="1">
          <a:blip r:embed="rId34">
            <a:alphaModFix/>
          </a:blip>
          <a:srcRect l="1968" r="1968"/>
          <a:stretch/>
        </p:blipFill>
        <p:spPr>
          <a:xfrm>
            <a:off x="9662667" y="6073215"/>
            <a:ext cx="2529333" cy="695700"/>
          </a:xfrm>
          <a:prstGeom prst="rect">
            <a:avLst/>
          </a:prstGeom>
          <a:noFill/>
          <a:ln>
            <a:noFill/>
          </a:ln>
        </p:spPr>
      </p:pic>
    </p:spTree>
    <p:extLst>
      <p:ext uri="{BB962C8B-B14F-4D97-AF65-F5344CB8AC3E}">
        <p14:creationId xmlns:p14="http://schemas.microsoft.com/office/powerpoint/2010/main" val="1161883112"/>
      </p:ext>
    </p:extLst>
  </p:cSld>
  <p:clrMap bg1="lt1" tx1="dk1" bg2="dk2"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868" r:id="rId27"/>
    <p:sldLayoutId id="2147483869" r:id="rId28"/>
    <p:sldLayoutId id="2147483870" r:id="rId29"/>
    <p:sldLayoutId id="2147483871" r:id="rId30"/>
    <p:sldLayoutId id="2147483872" r:id="rId31"/>
    <p:sldLayoutId id="2147483873"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89">
          <p15:clr>
            <a:srgbClr val="EA4335"/>
          </p15:clr>
        </p15:guide>
        <p15:guide id="2" pos="415">
          <p15:clr>
            <a:srgbClr val="EA4335"/>
          </p15:clr>
        </p15:guide>
        <p15:guide id="3" pos="532">
          <p15:clr>
            <a:srgbClr val="EA4335"/>
          </p15:clr>
        </p15:guide>
        <p15:guide id="4" pos="761">
          <p15:clr>
            <a:srgbClr val="EA4335"/>
          </p15:clr>
        </p15:guide>
        <p15:guide id="5" pos="877">
          <p15:clr>
            <a:srgbClr val="EA4335"/>
          </p15:clr>
        </p15:guide>
        <p15:guide id="6" pos="1105">
          <p15:clr>
            <a:srgbClr val="EA4335"/>
          </p15:clr>
        </p15:guide>
        <p15:guide id="7" pos="1222">
          <p15:clr>
            <a:srgbClr val="EA4335"/>
          </p15:clr>
        </p15:guide>
        <p15:guide id="8" pos="1449">
          <p15:clr>
            <a:srgbClr val="EA4335"/>
          </p15:clr>
        </p15:guide>
        <p15:guide id="9" pos="1565">
          <p15:clr>
            <a:srgbClr val="EA4335"/>
          </p15:clr>
        </p15:guide>
        <p15:guide id="10" pos="1793">
          <p15:clr>
            <a:srgbClr val="EA4335"/>
          </p15:clr>
        </p15:guide>
        <p15:guide id="11" pos="1915">
          <p15:clr>
            <a:srgbClr val="EA4335"/>
          </p15:clr>
        </p15:guide>
        <p15:guide id="12" pos="2138">
          <p15:clr>
            <a:srgbClr val="EA4335"/>
          </p15:clr>
        </p15:guide>
        <p15:guide id="13" pos="2259">
          <p15:clr>
            <a:srgbClr val="EA4335"/>
          </p15:clr>
        </p15:guide>
        <p15:guide id="14" pos="2482">
          <p15:clr>
            <a:srgbClr val="EA4335"/>
          </p15:clr>
        </p15:guide>
        <p15:guide id="15" pos="2605">
          <p15:clr>
            <a:srgbClr val="EA4335"/>
          </p15:clr>
        </p15:guide>
        <p15:guide id="16" pos="2826">
          <p15:clr>
            <a:srgbClr val="EA4335"/>
          </p15:clr>
        </p15:guide>
        <p15:guide id="17" pos="2948">
          <p15:clr>
            <a:srgbClr val="EA4335"/>
          </p15:clr>
        </p15:guide>
        <p15:guide id="18" pos="3170">
          <p15:clr>
            <a:srgbClr val="EA4335"/>
          </p15:clr>
        </p15:guide>
        <p15:guide id="19" pos="3294">
          <p15:clr>
            <a:srgbClr val="EA4335"/>
          </p15:clr>
        </p15:guide>
        <p15:guide id="20" pos="3516">
          <p15:clr>
            <a:srgbClr val="EA4335"/>
          </p15:clr>
        </p15:guide>
        <p15:guide id="21" pos="3637">
          <p15:clr>
            <a:srgbClr val="EA4335"/>
          </p15:clr>
        </p15:guide>
        <p15:guide id="22" pos="3860">
          <p15:clr>
            <a:srgbClr val="EA4335"/>
          </p15:clr>
        </p15:guide>
        <p15:guide id="23" pos="3983">
          <p15:clr>
            <a:srgbClr val="EA4335"/>
          </p15:clr>
        </p15:guide>
        <p15:guide id="24" pos="4209">
          <p15:clr>
            <a:srgbClr val="EA4335"/>
          </p15:clr>
        </p15:guide>
        <p15:guide id="25" pos="4325">
          <p15:clr>
            <a:srgbClr val="EA4335"/>
          </p15:clr>
        </p15:guide>
        <p15:guide id="26" pos="4554">
          <p15:clr>
            <a:srgbClr val="EA4335"/>
          </p15:clr>
        </p15:guide>
        <p15:guide id="27" pos="4671">
          <p15:clr>
            <a:srgbClr val="EA4335"/>
          </p15:clr>
        </p15:guide>
        <p15:guide id="28" pos="4900">
          <p15:clr>
            <a:srgbClr val="EA4335"/>
          </p15:clr>
        </p15:guide>
        <p15:guide id="29" pos="5243">
          <p15:clr>
            <a:srgbClr val="EA4335"/>
          </p15:clr>
        </p15:guide>
        <p15:guide id="30" pos="5014">
          <p15:clr>
            <a:srgbClr val="EA4335"/>
          </p15:clr>
        </p15:guide>
        <p15:guide id="31" pos="5359">
          <p15:clr>
            <a:srgbClr val="EA4335"/>
          </p15:clr>
        </p15:guide>
        <p15:guide id="32" pos="5587">
          <p15:clr>
            <a:srgbClr val="EA4335"/>
          </p15:clr>
        </p15:guide>
        <p15:guide id="33" orient="horz" pos="335">
          <p15:clr>
            <a:srgbClr val="EA4335"/>
          </p15:clr>
        </p15:guide>
        <p15:guide id="34" orient="horz" pos="601">
          <p15:clr>
            <a:srgbClr val="EA4335"/>
          </p15:clr>
        </p15:guide>
        <p15:guide id="35" orient="horz" pos="723">
          <p15:clr>
            <a:srgbClr val="EA4335"/>
          </p15:clr>
        </p15:guide>
        <p15:guide id="36" orient="horz" pos="988">
          <p15:clr>
            <a:srgbClr val="EA4335"/>
          </p15:clr>
        </p15:guide>
        <p15:guide id="37" orient="horz" pos="1110">
          <p15:clr>
            <a:srgbClr val="EA4335"/>
          </p15:clr>
        </p15:guide>
        <p15:guide id="38" orient="horz" pos="1374">
          <p15:clr>
            <a:srgbClr val="EA4335"/>
          </p15:clr>
        </p15:guide>
        <p15:guide id="39" orient="horz" pos="1490">
          <p15:clr>
            <a:srgbClr val="EA4335"/>
          </p15:clr>
        </p15:guide>
        <p15:guide id="40" orient="horz" pos="1760">
          <p15:clr>
            <a:srgbClr val="EA4335"/>
          </p15:clr>
        </p15:guide>
        <p15:guide id="41" orient="horz" pos="1876">
          <p15:clr>
            <a:srgbClr val="EA4335"/>
          </p15:clr>
        </p15:guide>
        <p15:guide id="42" orient="horz" pos="2141">
          <p15:clr>
            <a:srgbClr val="EA4335"/>
          </p15:clr>
        </p15:guide>
        <p15:guide id="43" orient="horz" pos="2262">
          <p15:clr>
            <a:srgbClr val="EA4335"/>
          </p15:clr>
        </p15:guide>
        <p15:guide id="44" orient="horz" pos="2528">
          <p15:clr>
            <a:srgbClr val="EA4335"/>
          </p15:clr>
        </p15:guide>
        <p15:guide id="45" orient="horz" pos="2649">
          <p15:clr>
            <a:srgbClr val="EA4335"/>
          </p15:clr>
        </p15:guide>
        <p15:guide id="46" orient="horz" pos="2818">
          <p15:clr>
            <a:srgbClr val="EA4335"/>
          </p15:clr>
        </p15:guide>
        <p15:guide id="47" orient="horz" pos="3052">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18.xml"/><Relationship Id="rId4" Type="http://schemas.openxmlformats.org/officeDocument/2006/relationships/image" Target="../media/image44.jp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49.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9.xml"/></Relationships>
</file>

<file path=ppt/slides/_rels/slide19.xml.rels><?xml version="1.0" encoding="UTF-8" standalone="yes"?>
<Relationships xmlns="http://schemas.openxmlformats.org/package/2006/relationships"><Relationship Id="rId3" Type="http://schemas.openxmlformats.org/officeDocument/2006/relationships/hyperlink" Target="https://ardc.edu.au/project/australian-national-persistent-identifier-pid-strategy-and-roadmap/" TargetMode="External"/><Relationship Id="rId2" Type="http://schemas.openxmlformats.org/officeDocument/2006/relationships/notesSlide" Target="../notesSlides/notesSlide19.xml"/><Relationship Id="rId1" Type="http://schemas.openxmlformats.org/officeDocument/2006/relationships/slideLayout" Target="../slideLayouts/slideLayout118.xml"/><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21.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wmf"/></Relationships>
</file>

<file path=ppt/slides/_rels/slide23.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60.png"/><Relationship Id="rId7" Type="http://schemas.openxmlformats.org/officeDocument/2006/relationships/hyperlink" Target="https://github.com/pdsinterop/solid-nextcloud"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github.com/pdsinterop/php-solid-server" TargetMode="External"/><Relationship Id="rId5" Type="http://schemas.openxmlformats.org/officeDocument/2006/relationships/image" Target="../media/image59.png"/><Relationship Id="rId4" Type="http://schemas.openxmlformats.org/officeDocument/2006/relationships/hyperlink" Target="https://solidproject.org/" TargetMode="External"/><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hyperlink" Target="https://pub.dev/packages/solid_encrypt" TargetMode="External"/><Relationship Id="rId3" Type="http://schemas.openxmlformats.org/officeDocument/2006/relationships/image" Target="../media/image59.png"/><Relationship Id="rId7" Type="http://schemas.openxmlformats.org/officeDocument/2006/relationships/image" Target="../media/image65.png"/><Relationship Id="rId12" Type="http://schemas.openxmlformats.org/officeDocument/2006/relationships/hyperlink" Target="https://pub.dev/packages/solid_auth"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62.png"/><Relationship Id="rId11" Type="http://schemas.openxmlformats.org/officeDocument/2006/relationships/hyperlink" Target="https://github.com/CommunitySolidServer/CommunitySolidServer/" TargetMode="External"/><Relationship Id="rId5" Type="http://schemas.openxmlformats.org/officeDocument/2006/relationships/image" Target="../media/image64.wmf"/><Relationship Id="rId10" Type="http://schemas.openxmlformats.org/officeDocument/2006/relationships/image" Target="../media/image68.jpeg"/><Relationship Id="rId4" Type="http://schemas.openxmlformats.org/officeDocument/2006/relationships/image" Target="../media/image63.wmf"/><Relationship Id="rId9" Type="http://schemas.openxmlformats.org/officeDocument/2006/relationships/image" Target="../media/image67.png"/><Relationship Id="rId14" Type="http://schemas.openxmlformats.org/officeDocument/2006/relationships/hyperlink" Target="https://pub.dev/packages/rdflib"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9.png"/><Relationship Id="rId7" Type="http://schemas.openxmlformats.org/officeDocument/2006/relationships/image" Target="../media/image70.wmf"/><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hyperlink" Target="mailto:jessica.moore@anu.edu.au" TargetMode="External"/><Relationship Id="rId5" Type="http://schemas.openxmlformats.org/officeDocument/2006/relationships/hyperlink" Target="https://sii.anu.edu.au/" TargetMode="External"/><Relationship Id="rId4" Type="http://schemas.openxmlformats.org/officeDocument/2006/relationships/hyperlink" Target="https://solidproject.org/" TargetMode="External"/><Relationship Id="rId9" Type="http://schemas.openxmlformats.org/officeDocument/2006/relationships/image" Target="../media/image72.jpeg"/></Relationships>
</file>

<file path=ppt/slides/_rels/slide26.xml.rels><?xml version="1.0" encoding="UTF-8" standalone="yes"?>
<Relationships xmlns="http://schemas.openxmlformats.org/package/2006/relationships"><Relationship Id="rId3" Type="http://schemas.openxmlformats.org/officeDocument/2006/relationships/hyperlink" Target="https://ardc.edu.au/project/research-link-australia/"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ardc.edu.au/wp-content/uploads/2023/05/rla-project-update-april-2023.pdf"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5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gif"/></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39.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notesSlide" Target="../notesSlides/notesSlide34.xml"/><Relationship Id="rId1" Type="http://schemas.openxmlformats.org/officeDocument/2006/relationships/slideLayout" Target="../slideLayouts/slideLayout51.xml"/><Relationship Id="rId6" Type="http://schemas.openxmlformats.org/officeDocument/2006/relationships/image" Target="../media/image88.jpeg"/><Relationship Id="rId11" Type="http://schemas.openxmlformats.org/officeDocument/2006/relationships/image" Target="../media/image93.jpeg"/><Relationship Id="rId5" Type="http://schemas.openxmlformats.org/officeDocument/2006/relationships/image" Target="../media/image87.jpeg"/><Relationship Id="rId10" Type="http://schemas.openxmlformats.org/officeDocument/2006/relationships/image" Target="../media/image92.jpeg"/><Relationship Id="rId4" Type="http://schemas.openxmlformats.org/officeDocument/2006/relationships/image" Target="../media/image86.jpeg"/><Relationship Id="rId9" Type="http://schemas.openxmlformats.org/officeDocument/2006/relationships/image" Target="../media/image91.jpe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38.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hyperlink" Target="https://catalogue.linked.data.gov.au/" TargetMode="External"/><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hyperlink" Target="https://github.com/AGLDWG/pid-proxy/commits/stagin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2.xml"/></Relationships>
</file>

<file path=ppt/slides/_rels/slide52.xml.rels><?xml version="1.0" encoding="UTF-8" standalone="yes"?>
<Relationships xmlns="http://schemas.openxmlformats.org/package/2006/relationships"><Relationship Id="rId3" Type="http://schemas.openxmlformats.org/officeDocument/2006/relationships/hyperlink" Target="https://structure.gov.au/" TargetMode="External"/><Relationship Id="rId2" Type="http://schemas.openxmlformats.org/officeDocument/2006/relationships/notesSlide" Target="../notesSlides/notesSlide52.xml"/><Relationship Id="rId1" Type="http://schemas.openxmlformats.org/officeDocument/2006/relationships/slideLayout" Target="../slideLayouts/slideLayout83.xml"/><Relationship Id="rId4" Type="http://schemas.openxmlformats.org/officeDocument/2006/relationships/hyperlink" Target="mailto:financeknowledgegraph@finance.gov.au"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idnau.org/" TargetMode="External"/><Relationship Id="rId7"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hyperlink" Target="https://idn-au.github.io/idn-metadata-creator/" TargetMode="External"/><Relationship Id="rId4" Type="http://schemas.openxmlformats.org/officeDocument/2006/relationships/hyperlink" Target="https://data.idnau.or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hyperlink" Target="https://kurrawong.ai/"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hyperlink" Target="mailto:info@kurrawong.ai" TargetMode="External"/><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hyperlink" Target="https://kurrawong.ai/"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hyperlink" Target="https://orcid.org/0000-0002-0688-300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17D23B7-B54B-154C-F32C-2E8DDCADC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600" y="1320800"/>
            <a:ext cx="5080000" cy="553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C63AC0F-FFC2-7BC7-6998-B65EA7FC5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05000"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5"/>
            <a:ext cx="11086578" cy="5780356"/>
          </a:xfrm>
        </p:spPr>
        <p:txBody>
          <a:bodyPr>
            <a:normAutofit/>
          </a:bodyPr>
          <a:lstStyle/>
          <a:p>
            <a:r>
              <a:rPr lang="en-AU" sz="6000" dirty="0"/>
              <a:t>Australian Government </a:t>
            </a:r>
            <a:br>
              <a:rPr lang="en-AU" sz="6000" dirty="0"/>
            </a:br>
            <a:r>
              <a:rPr lang="en-AU" sz="6000" dirty="0"/>
              <a:t>Linked Data Working Group</a:t>
            </a:r>
            <a:br>
              <a:rPr lang="en-AU" dirty="0"/>
            </a:br>
            <a:r>
              <a:rPr lang="en-AU" sz="7200" b="1" dirty="0"/>
              <a:t>2023 Linked Data Showcase</a:t>
            </a: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dirty="0">
                <a:solidFill>
                  <a:schemeClr val="bg2">
                    <a:lumMod val="75000"/>
                  </a:schemeClr>
                </a:solidFill>
              </a:rPr>
              <a:t>Australian Government Linked Data Working Group</a:t>
            </a:r>
          </a:p>
          <a:p>
            <a:r>
              <a:rPr lang="en-AU" b="0" dirty="0">
                <a:solidFill>
                  <a:schemeClr val="bg2">
                    <a:lumMod val="75000"/>
                  </a:schemeClr>
                </a:solidFill>
              </a:rPr>
              <a:t>2023 Linked Data Showcase  (https://linked.data.gov.au)</a:t>
            </a:r>
          </a:p>
        </p:txBody>
      </p:sp>
      <p:pic>
        <p:nvPicPr>
          <p:cNvPr id="3" name="Picture 2">
            <a:extLst>
              <a:ext uri="{FF2B5EF4-FFF2-40B4-BE49-F238E27FC236}">
                <a16:creationId xmlns:a16="http://schemas.microsoft.com/office/drawing/2014/main" id="{2FAB8FF5-9A51-54FC-26D4-029AE2CFD73A}"/>
              </a:ext>
            </a:extLst>
          </p:cNvPr>
          <p:cNvPicPr>
            <a:picLocks noChangeAspect="1"/>
          </p:cNvPicPr>
          <p:nvPr/>
        </p:nvPicPr>
        <p:blipFill>
          <a:blip r:embed="rId5"/>
          <a:stretch>
            <a:fillRect/>
          </a:stretch>
        </p:blipFill>
        <p:spPr>
          <a:xfrm>
            <a:off x="8483600" y="0"/>
            <a:ext cx="3708400" cy="2184400"/>
          </a:xfrm>
          <a:prstGeom prst="rect">
            <a:avLst/>
          </a:prstGeom>
        </p:spPr>
      </p:pic>
    </p:spTree>
    <p:extLst>
      <p:ext uri="{BB962C8B-B14F-4D97-AF65-F5344CB8AC3E}">
        <p14:creationId xmlns:p14="http://schemas.microsoft.com/office/powerpoint/2010/main" val="319497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7ea2856a96_0_178"/>
          <p:cNvPicPr preferRelativeResize="0"/>
          <p:nvPr/>
        </p:nvPicPr>
        <p:blipFill rotWithShape="1">
          <a:blip r:embed="rId3">
            <a:alphaModFix/>
          </a:blip>
          <a:srcRect/>
          <a:stretch/>
        </p:blipFill>
        <p:spPr>
          <a:xfrm>
            <a:off x="59234" y="1405867"/>
            <a:ext cx="12034900" cy="4721700"/>
          </a:xfrm>
          <a:prstGeom prst="rect">
            <a:avLst/>
          </a:prstGeom>
          <a:noFill/>
          <a:ln>
            <a:noFill/>
          </a:ln>
        </p:spPr>
      </p:pic>
      <p:sp>
        <p:nvSpPr>
          <p:cNvPr id="430" name="Google Shape;430;g27ea2856a96_0_178"/>
          <p:cNvSpPr txBox="1">
            <a:spLocks noGrp="1"/>
          </p:cNvSpPr>
          <p:nvPr>
            <p:ph type="title"/>
          </p:nvPr>
        </p:nvSpPr>
        <p:spPr>
          <a:xfrm>
            <a:off x="881400" y="636668"/>
            <a:ext cx="10297600" cy="683200"/>
          </a:xfrm>
          <a:prstGeom prst="rect">
            <a:avLst/>
          </a:prstGeom>
          <a:noFill/>
          <a:ln>
            <a:noFill/>
          </a:ln>
        </p:spPr>
        <p:txBody>
          <a:bodyPr spcFirstLastPara="1" wrap="square" lIns="0" tIns="0" rIns="0" bIns="0" anchor="t" anchorCtr="0">
            <a:noAutofit/>
          </a:bodyPr>
          <a:lstStyle/>
          <a:p>
            <a:pPr>
              <a:spcBef>
                <a:spcPts val="2667"/>
              </a:spcBef>
              <a:spcAft>
                <a:spcPts val="800"/>
              </a:spcAft>
            </a:pPr>
            <a:r>
              <a:rPr lang="en-GB">
                <a:solidFill>
                  <a:srgbClr val="00B0D5"/>
                </a:solidFill>
              </a:rPr>
              <a:t>Why a National PID Strategy?</a:t>
            </a:r>
            <a:br>
              <a:rPr lang="en-GB" b="0"/>
            </a:br>
            <a:br>
              <a:rPr lang="en-GB" b="0"/>
            </a:br>
            <a:br>
              <a:rPr lang="en-GB" b="0"/>
            </a:br>
            <a:br>
              <a:rPr lang="en-GB" b="0"/>
            </a:br>
            <a:br>
              <a:rPr lang="en-GB"/>
            </a:br>
            <a:endParaRPr/>
          </a:p>
        </p:txBody>
      </p:sp>
      <p:sp>
        <p:nvSpPr>
          <p:cNvPr id="431" name="Google Shape;431;g27ea2856a96_0_178"/>
          <p:cNvSpPr txBox="1"/>
          <p:nvPr/>
        </p:nvSpPr>
        <p:spPr>
          <a:xfrm>
            <a:off x="1014367" y="1530367"/>
            <a:ext cx="10706400" cy="4596910"/>
          </a:xfrm>
          <a:prstGeom prst="rect">
            <a:avLst/>
          </a:prstGeom>
          <a:noFill/>
          <a:ln>
            <a:noFill/>
          </a:ln>
        </p:spPr>
        <p:txBody>
          <a:bodyPr spcFirstLastPara="1" wrap="square" lIns="121900" tIns="60933" rIns="121900" bIns="60933" anchor="t" anchorCtr="0">
            <a:spAutoFit/>
          </a:bodyPr>
          <a:lstStyle/>
          <a:p>
            <a:pPr marL="380990" lvl="2" indent="-380990" defTabSz="1219170">
              <a:buClr>
                <a:srgbClr val="FFFFFF"/>
              </a:buClr>
              <a:buSzPts val="1400"/>
              <a:buFont typeface="Arial"/>
              <a:buChar char="•"/>
            </a:pPr>
            <a:r>
              <a:rPr lang="en-GB" sz="1867" kern="0">
                <a:solidFill>
                  <a:srgbClr val="FFFFFF"/>
                </a:solidFill>
                <a:latin typeface="Arial"/>
                <a:ea typeface="Arial"/>
                <a:cs typeface="Arial"/>
                <a:sym typeface="Arial"/>
              </a:rPr>
              <a:t>Exponential growth in data</a:t>
            </a:r>
            <a:endParaRPr sz="1867" kern="0">
              <a:solidFill>
                <a:srgbClr val="FFFFFF"/>
              </a:solidFill>
              <a:latin typeface="Arial"/>
              <a:ea typeface="Arial"/>
              <a:cs typeface="Arial"/>
              <a:sym typeface="Arial"/>
            </a:endParaRPr>
          </a:p>
          <a:p>
            <a:pPr marL="380990" lvl="2" indent="-262460" defTabSz="1219170">
              <a:buClr>
                <a:srgbClr val="000000"/>
              </a:buClr>
              <a:buSzPts val="1400"/>
            </a:pPr>
            <a:endParaRPr sz="1867" kern="0">
              <a:solidFill>
                <a:srgbClr val="FFFFFF"/>
              </a:solidFill>
              <a:latin typeface="Arial"/>
              <a:ea typeface="Arial"/>
              <a:cs typeface="Arial"/>
              <a:sym typeface="Arial"/>
            </a:endParaRPr>
          </a:p>
          <a:p>
            <a:pPr marL="380990" lvl="2" indent="-380990" defTabSz="1219170">
              <a:buClr>
                <a:srgbClr val="FFFFFF"/>
              </a:buClr>
              <a:buSzPts val="1400"/>
              <a:buFont typeface="Arial"/>
              <a:buChar char="•"/>
            </a:pPr>
            <a:r>
              <a:rPr lang="en-GB" sz="1867" kern="0">
                <a:solidFill>
                  <a:srgbClr val="FFFFFF"/>
                </a:solidFill>
                <a:latin typeface="Arial"/>
                <a:ea typeface="Arial"/>
                <a:cs typeface="Arial"/>
                <a:sym typeface="Arial"/>
              </a:rPr>
              <a:t>The elements supporting the research lifecycle are often siloed, difficult to find or access</a:t>
            </a:r>
            <a:endParaRPr sz="1867" kern="0">
              <a:solidFill>
                <a:srgbClr val="FFFFFF"/>
              </a:solidFill>
              <a:latin typeface="Arial"/>
              <a:ea typeface="Arial"/>
              <a:cs typeface="Arial"/>
              <a:sym typeface="Arial"/>
            </a:endParaRPr>
          </a:p>
          <a:p>
            <a:pPr marL="380990" lvl="2" indent="-262460" defTabSz="1219170">
              <a:buClr>
                <a:srgbClr val="000000"/>
              </a:buClr>
              <a:buSzPts val="1400"/>
            </a:pPr>
            <a:endParaRPr sz="1867" kern="0">
              <a:solidFill>
                <a:srgbClr val="FFFFFF"/>
              </a:solidFill>
              <a:latin typeface="Arial"/>
              <a:ea typeface="Arial"/>
              <a:cs typeface="Arial"/>
              <a:sym typeface="Arial"/>
            </a:endParaRPr>
          </a:p>
          <a:p>
            <a:pPr marL="380990" lvl="2" indent="-380990" defTabSz="1219170">
              <a:buClr>
                <a:srgbClr val="FFFFFF"/>
              </a:buClr>
              <a:buSzPts val="1400"/>
              <a:buFont typeface="Arial"/>
              <a:buChar char="•"/>
            </a:pPr>
            <a:r>
              <a:rPr lang="en-GB" sz="1867" kern="0">
                <a:solidFill>
                  <a:srgbClr val="FFFFFF"/>
                </a:solidFill>
                <a:latin typeface="Arial"/>
                <a:ea typeface="Arial"/>
                <a:cs typeface="Arial"/>
                <a:sym typeface="Arial"/>
              </a:rPr>
              <a:t>Leads to replication, duplication, barriers to cross-disciplinary research and challenges reproducibility</a:t>
            </a:r>
            <a:endParaRPr sz="1867" kern="0">
              <a:solidFill>
                <a:srgbClr val="FFFFFF"/>
              </a:solidFill>
              <a:latin typeface="Arial"/>
              <a:ea typeface="Arial"/>
              <a:cs typeface="Arial"/>
              <a:sym typeface="Arial"/>
            </a:endParaRPr>
          </a:p>
          <a:p>
            <a:pPr marL="380990" lvl="2" indent="-262460" defTabSz="1219170">
              <a:buClr>
                <a:srgbClr val="000000"/>
              </a:buClr>
              <a:buSzPts val="1400"/>
            </a:pPr>
            <a:endParaRPr sz="1867" kern="0">
              <a:solidFill>
                <a:srgbClr val="FFFFFF"/>
              </a:solidFill>
              <a:latin typeface="Arial"/>
              <a:ea typeface="Arial"/>
              <a:cs typeface="Arial"/>
              <a:sym typeface="Arial"/>
            </a:endParaRPr>
          </a:p>
          <a:p>
            <a:pPr marL="380990" lvl="2" indent="-380990" defTabSz="1219170">
              <a:buClr>
                <a:srgbClr val="FFFFFF"/>
              </a:buClr>
              <a:buSzPts val="1400"/>
              <a:buFont typeface="Arial"/>
              <a:buChar char="•"/>
            </a:pPr>
            <a:r>
              <a:rPr lang="en-GB" sz="1867" kern="0">
                <a:solidFill>
                  <a:srgbClr val="FFFFFF"/>
                </a:solidFill>
                <a:latin typeface="Arial"/>
                <a:ea typeface="Arial"/>
                <a:cs typeface="Arial"/>
                <a:sym typeface="Arial"/>
              </a:rPr>
              <a:t>Leads to administrative burden and unnecessary cost</a:t>
            </a:r>
            <a:endParaRPr sz="1867" kern="0">
              <a:solidFill>
                <a:srgbClr val="FFFFFF"/>
              </a:solidFill>
              <a:latin typeface="Arial"/>
              <a:ea typeface="Arial"/>
              <a:cs typeface="Arial"/>
              <a:sym typeface="Arial"/>
            </a:endParaRPr>
          </a:p>
          <a:p>
            <a:pPr marL="380990" lvl="2" indent="-262460" defTabSz="1219170">
              <a:buClr>
                <a:srgbClr val="000000"/>
              </a:buClr>
              <a:buSzPts val="1400"/>
            </a:pPr>
            <a:endParaRPr sz="1867" kern="0">
              <a:solidFill>
                <a:srgbClr val="FFFFFF"/>
              </a:solidFill>
              <a:latin typeface="Arial"/>
              <a:ea typeface="Arial"/>
              <a:cs typeface="Arial"/>
              <a:sym typeface="Arial"/>
            </a:endParaRPr>
          </a:p>
          <a:p>
            <a:pPr marL="380990" lvl="2" indent="-380990" defTabSz="1219170">
              <a:buClr>
                <a:srgbClr val="FFFFFF"/>
              </a:buClr>
              <a:buSzPts val="1400"/>
              <a:buFont typeface="Arial"/>
              <a:buChar char="•"/>
            </a:pPr>
            <a:r>
              <a:rPr lang="en-GB" sz="1867" kern="0">
                <a:solidFill>
                  <a:srgbClr val="FFFFFF"/>
                </a:solidFill>
                <a:latin typeface="Arial"/>
                <a:ea typeface="Arial"/>
                <a:cs typeface="Arial"/>
                <a:sym typeface="Arial"/>
              </a:rPr>
              <a:t>Deriving insights requires machine-readability (FAIR)</a:t>
            </a:r>
            <a:endParaRPr sz="1867" kern="0">
              <a:solidFill>
                <a:srgbClr val="FFFFFF"/>
              </a:solidFill>
              <a:latin typeface="Arial"/>
              <a:ea typeface="Arial"/>
              <a:cs typeface="Arial"/>
              <a:sym typeface="Arial"/>
            </a:endParaRPr>
          </a:p>
          <a:p>
            <a:pPr marL="380990" lvl="2" indent="-262460" defTabSz="1219170">
              <a:buClr>
                <a:srgbClr val="000000"/>
              </a:buClr>
              <a:buSzPts val="1400"/>
            </a:pPr>
            <a:endParaRPr sz="1867" kern="0">
              <a:solidFill>
                <a:srgbClr val="FFFFFF"/>
              </a:solidFill>
              <a:latin typeface="Arial"/>
              <a:ea typeface="Arial"/>
              <a:cs typeface="Arial"/>
              <a:sym typeface="Arial"/>
            </a:endParaRPr>
          </a:p>
          <a:p>
            <a:pPr marL="0" lvl="2" defTabSz="1219170">
              <a:buClr>
                <a:srgbClr val="000000"/>
              </a:buClr>
              <a:buSzPts val="1800"/>
            </a:pPr>
            <a:r>
              <a:rPr lang="en-GB" sz="2400" i="1" kern="0">
                <a:solidFill>
                  <a:srgbClr val="FFFFFF"/>
                </a:solidFill>
                <a:latin typeface="Calibri"/>
                <a:ea typeface="Calibri"/>
                <a:cs typeface="Calibri"/>
                <a:sym typeface="Calibri"/>
              </a:rPr>
              <a:t>Whilst PIDs can’t make people share data, they can make it easy for them to do so and in a way that can create real value, improve research integrity and attribution</a:t>
            </a:r>
            <a:endParaRPr sz="1867" i="1" kern="0">
              <a:solidFill>
                <a:srgbClr val="FFFFFF"/>
              </a:solidFill>
              <a:latin typeface="Arial"/>
              <a:ea typeface="Arial"/>
              <a:cs typeface="Arial"/>
              <a:sym typeface="Arial"/>
            </a:endParaRPr>
          </a:p>
          <a:p>
            <a:pPr marL="380990" lvl="2" indent="-262460" defTabSz="1219170">
              <a:buClr>
                <a:srgbClr val="000000"/>
              </a:buClr>
              <a:buSzPts val="1400"/>
            </a:pPr>
            <a:endParaRPr sz="1867" kern="0">
              <a:solidFill>
                <a:srgbClr val="000000"/>
              </a:solidFill>
              <a:latin typeface="Arial"/>
              <a:ea typeface="Arial"/>
              <a:cs typeface="Arial"/>
              <a:sym typeface="Arial"/>
            </a:endParaRPr>
          </a:p>
          <a:p>
            <a:pPr defTabSz="1219170">
              <a:buClr>
                <a:srgbClr val="000000"/>
              </a:buClr>
              <a:buSzPts val="1400"/>
            </a:pPr>
            <a:endParaRPr sz="1867" kern="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g27ea2856a96_0_156"/>
          <p:cNvPicPr preferRelativeResize="0"/>
          <p:nvPr/>
        </p:nvPicPr>
        <p:blipFill rotWithShape="1">
          <a:blip r:embed="rId3">
            <a:alphaModFix/>
          </a:blip>
          <a:srcRect/>
          <a:stretch/>
        </p:blipFill>
        <p:spPr>
          <a:xfrm>
            <a:off x="1" y="1272134"/>
            <a:ext cx="12161100" cy="4870533"/>
          </a:xfrm>
          <a:prstGeom prst="rect">
            <a:avLst/>
          </a:prstGeom>
          <a:noFill/>
          <a:ln>
            <a:noFill/>
          </a:ln>
        </p:spPr>
      </p:pic>
      <p:sp>
        <p:nvSpPr>
          <p:cNvPr id="437" name="Google Shape;437;g27ea2856a96_0_156"/>
          <p:cNvSpPr txBox="1">
            <a:spLocks noGrp="1"/>
          </p:cNvSpPr>
          <p:nvPr>
            <p:ph type="title" idx="4294967295"/>
          </p:nvPr>
        </p:nvSpPr>
        <p:spPr>
          <a:xfrm>
            <a:off x="732067" y="507000"/>
            <a:ext cx="6644800" cy="4052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spcAft>
                <a:spcPts val="400"/>
              </a:spcAft>
            </a:pPr>
            <a:r>
              <a:rPr lang="en-GB" sz="3200" b="0">
                <a:solidFill>
                  <a:schemeClr val="lt1"/>
                </a:solidFill>
              </a:rPr>
              <a:t>Strategic Value Proposition</a:t>
            </a:r>
            <a:endParaRPr sz="3200" b="0">
              <a:solidFill>
                <a:schemeClr val="lt1"/>
              </a:solidFill>
            </a:endParaRPr>
          </a:p>
        </p:txBody>
      </p:sp>
      <p:sp>
        <p:nvSpPr>
          <p:cNvPr id="438" name="Google Shape;438;g27ea2856a96_0_156"/>
          <p:cNvSpPr txBox="1">
            <a:spLocks noGrp="1"/>
          </p:cNvSpPr>
          <p:nvPr>
            <p:ph type="body" idx="4294967295"/>
          </p:nvPr>
        </p:nvSpPr>
        <p:spPr>
          <a:xfrm>
            <a:off x="732067" y="1322100"/>
            <a:ext cx="9743200" cy="3875200"/>
          </a:xfrm>
          <a:prstGeom prst="rect">
            <a:avLst/>
          </a:prstGeom>
          <a:noFill/>
          <a:ln>
            <a:noFill/>
          </a:ln>
        </p:spPr>
        <p:txBody>
          <a:bodyPr spcFirstLastPara="1" wrap="square" lIns="0" tIns="0" rIns="0" bIns="0" anchor="t" anchorCtr="0">
            <a:noAutofit/>
          </a:bodyPr>
          <a:lstStyle/>
          <a:p>
            <a:pPr marL="0" indent="0">
              <a:lnSpc>
                <a:spcPct val="115000"/>
              </a:lnSpc>
              <a:buNone/>
            </a:pPr>
            <a:r>
              <a:rPr lang="en-GB" sz="2667" b="0">
                <a:solidFill>
                  <a:schemeClr val="lt1"/>
                </a:solidFill>
              </a:rPr>
              <a:t>Managing data across the research and innovation ecosystem can</a:t>
            </a:r>
            <a:endParaRPr sz="2667" b="0">
              <a:solidFill>
                <a:schemeClr val="lt1"/>
              </a:solidFill>
            </a:endParaRPr>
          </a:p>
          <a:p>
            <a:pPr marL="0" indent="0">
              <a:lnSpc>
                <a:spcPct val="115000"/>
              </a:lnSpc>
              <a:buNone/>
            </a:pPr>
            <a:endParaRPr sz="2667" b="0">
              <a:solidFill>
                <a:schemeClr val="lt1"/>
              </a:solidFill>
            </a:endParaRPr>
          </a:p>
          <a:p>
            <a:pPr marL="609585" indent="-474121">
              <a:lnSpc>
                <a:spcPct val="115000"/>
              </a:lnSpc>
              <a:buClr>
                <a:schemeClr val="lt1"/>
              </a:buClr>
              <a:buSzPts val="2000"/>
            </a:pPr>
            <a:r>
              <a:rPr lang="en-GB" sz="2667" b="0">
                <a:solidFill>
                  <a:schemeClr val="lt1"/>
                </a:solidFill>
              </a:rPr>
              <a:t>Fuel research excellence</a:t>
            </a:r>
            <a:endParaRPr sz="2667" b="0">
              <a:solidFill>
                <a:schemeClr val="lt1"/>
              </a:solidFill>
            </a:endParaRPr>
          </a:p>
          <a:p>
            <a:pPr marL="609585" indent="-474121">
              <a:lnSpc>
                <a:spcPct val="115000"/>
              </a:lnSpc>
              <a:buClr>
                <a:schemeClr val="lt1"/>
              </a:buClr>
              <a:buSzPts val="2000"/>
            </a:pPr>
            <a:r>
              <a:rPr lang="en-GB" sz="2667" b="0">
                <a:solidFill>
                  <a:schemeClr val="lt1"/>
                </a:solidFill>
              </a:rPr>
              <a:t>Drive innovation </a:t>
            </a:r>
            <a:endParaRPr sz="2667" b="0">
              <a:solidFill>
                <a:schemeClr val="lt1"/>
              </a:solidFill>
            </a:endParaRPr>
          </a:p>
          <a:p>
            <a:pPr marL="609585" indent="-474121">
              <a:lnSpc>
                <a:spcPct val="115000"/>
              </a:lnSpc>
              <a:buClr>
                <a:schemeClr val="lt1"/>
              </a:buClr>
              <a:buSzPts val="2000"/>
            </a:pPr>
            <a:r>
              <a:rPr lang="en-GB" sz="2667" b="0">
                <a:solidFill>
                  <a:schemeClr val="lt1"/>
                </a:solidFill>
              </a:rPr>
              <a:t>Increase impact and</a:t>
            </a:r>
            <a:endParaRPr sz="2667" b="0">
              <a:solidFill>
                <a:schemeClr val="lt1"/>
              </a:solidFill>
            </a:endParaRPr>
          </a:p>
          <a:p>
            <a:pPr marL="609585" indent="-474121">
              <a:lnSpc>
                <a:spcPct val="115000"/>
              </a:lnSpc>
              <a:buClr>
                <a:schemeClr val="lt1"/>
              </a:buClr>
              <a:buSzPts val="2000"/>
            </a:pPr>
            <a:r>
              <a:rPr lang="en-GB" sz="2667" b="0">
                <a:solidFill>
                  <a:schemeClr val="lt1"/>
                </a:solidFill>
              </a:rPr>
              <a:t>Deliver greater agility, transparency and administrative efficiency</a:t>
            </a:r>
            <a:endParaRPr sz="2667" b="0">
              <a:solidFill>
                <a:schemeClr val="lt1"/>
              </a:solidFill>
            </a:endParaRPr>
          </a:p>
          <a:p>
            <a:pPr marL="0" indent="0">
              <a:lnSpc>
                <a:spcPct val="115000"/>
              </a:lnSpc>
              <a:buNone/>
            </a:pPr>
            <a:endParaRPr sz="2667" b="0">
              <a:solidFill>
                <a:schemeClr val="lt1"/>
              </a:solidFill>
            </a:endParaRPr>
          </a:p>
          <a:p>
            <a:pPr marL="0" indent="0">
              <a:lnSpc>
                <a:spcPct val="115000"/>
              </a:lnSpc>
              <a:buNone/>
            </a:pPr>
            <a:r>
              <a:rPr lang="en-GB" sz="2667" b="0" i="1">
                <a:solidFill>
                  <a:schemeClr val="lt1"/>
                </a:solidFill>
              </a:rPr>
              <a:t>Persistent Identifiers are a critical component of a world-leading national information infrastructure</a:t>
            </a:r>
            <a:endParaRPr sz="2667" b="0" i="1">
              <a:solidFill>
                <a:schemeClr val="lt1"/>
              </a:solidFill>
            </a:endParaRPr>
          </a:p>
        </p:txBody>
      </p:sp>
      <p:sp>
        <p:nvSpPr>
          <p:cNvPr id="439" name="Google Shape;439;g27ea2856a96_0_156"/>
          <p:cNvSpPr txBox="1">
            <a:spLocks noGrp="1"/>
          </p:cNvSpPr>
          <p:nvPr>
            <p:ph type="title"/>
          </p:nvPr>
        </p:nvSpPr>
        <p:spPr>
          <a:xfrm>
            <a:off x="881409" y="636672"/>
            <a:ext cx="10297600" cy="1016800"/>
          </a:xfrm>
          <a:prstGeom prst="rect">
            <a:avLst/>
          </a:prstGeom>
          <a:noFill/>
          <a:ln>
            <a:noFill/>
          </a:ln>
        </p:spPr>
        <p:txBody>
          <a:bodyPr spcFirstLastPara="1" wrap="square" lIns="0" tIns="0" rIns="0" bIns="0" anchor="t" anchorCtr="0">
            <a:noAutofit/>
          </a:bodyPr>
          <a:lstStyle/>
          <a:p>
            <a:pPr>
              <a:spcBef>
                <a:spcPts val="2667"/>
              </a:spcBef>
              <a:spcAft>
                <a:spcPts val="800"/>
              </a:spcAft>
            </a:pPr>
            <a:r>
              <a:rPr lang="en-GB">
                <a:solidFill>
                  <a:srgbClr val="00B0D5"/>
                </a:solidFill>
              </a:rPr>
              <a:t>Why a National PID Strategy?</a:t>
            </a:r>
            <a:br>
              <a:rPr lang="en-GB" b="0"/>
            </a:br>
            <a:br>
              <a:rPr lang="en-GB" b="0"/>
            </a:br>
            <a:br>
              <a:rPr lang="en-GB" b="0"/>
            </a:br>
            <a:br>
              <a:rPr lang="en-GB" b="0"/>
            </a:br>
            <a:br>
              <a:rPr lang="en-GB"/>
            </a:b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g27ea2856a96_0_169"/>
          <p:cNvPicPr preferRelativeResize="0"/>
          <p:nvPr/>
        </p:nvPicPr>
        <p:blipFill rotWithShape="1">
          <a:blip r:embed="rId3">
            <a:alphaModFix/>
          </a:blip>
          <a:srcRect/>
          <a:stretch/>
        </p:blipFill>
        <p:spPr>
          <a:xfrm>
            <a:off x="1" y="1272134"/>
            <a:ext cx="12161100" cy="4870533"/>
          </a:xfrm>
          <a:prstGeom prst="rect">
            <a:avLst/>
          </a:prstGeom>
          <a:noFill/>
          <a:ln>
            <a:noFill/>
          </a:ln>
        </p:spPr>
      </p:pic>
      <p:sp>
        <p:nvSpPr>
          <p:cNvPr id="445" name="Google Shape;445;g27ea2856a96_0_169"/>
          <p:cNvSpPr txBox="1">
            <a:spLocks noGrp="1"/>
          </p:cNvSpPr>
          <p:nvPr>
            <p:ph type="title" idx="4294967295"/>
          </p:nvPr>
        </p:nvSpPr>
        <p:spPr>
          <a:xfrm>
            <a:off x="732067" y="507000"/>
            <a:ext cx="6644800" cy="4052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spcAft>
                <a:spcPts val="400"/>
              </a:spcAft>
            </a:pPr>
            <a:r>
              <a:rPr lang="en-GB" sz="3200" b="0">
                <a:solidFill>
                  <a:schemeClr val="lt1"/>
                </a:solidFill>
              </a:rPr>
              <a:t>Strategic Value Proposition</a:t>
            </a:r>
            <a:endParaRPr sz="3200" b="0">
              <a:solidFill>
                <a:schemeClr val="lt1"/>
              </a:solidFill>
            </a:endParaRPr>
          </a:p>
        </p:txBody>
      </p:sp>
      <p:sp>
        <p:nvSpPr>
          <p:cNvPr id="446" name="Google Shape;446;g27ea2856a96_0_169"/>
          <p:cNvSpPr txBox="1">
            <a:spLocks noGrp="1"/>
          </p:cNvSpPr>
          <p:nvPr>
            <p:ph type="title"/>
          </p:nvPr>
        </p:nvSpPr>
        <p:spPr>
          <a:xfrm>
            <a:off x="881409" y="636672"/>
            <a:ext cx="10297600" cy="1016800"/>
          </a:xfrm>
          <a:prstGeom prst="rect">
            <a:avLst/>
          </a:prstGeom>
          <a:noFill/>
          <a:ln>
            <a:noFill/>
          </a:ln>
        </p:spPr>
        <p:txBody>
          <a:bodyPr spcFirstLastPara="1" wrap="square" lIns="0" tIns="0" rIns="0" bIns="0" anchor="t" anchorCtr="0">
            <a:noAutofit/>
          </a:bodyPr>
          <a:lstStyle/>
          <a:p>
            <a:pPr>
              <a:spcBef>
                <a:spcPts val="2667"/>
              </a:spcBef>
              <a:spcAft>
                <a:spcPts val="800"/>
              </a:spcAft>
            </a:pPr>
            <a:r>
              <a:rPr lang="en-GB">
                <a:solidFill>
                  <a:srgbClr val="00B0D5"/>
                </a:solidFill>
              </a:rPr>
              <a:t>Why a National PID Strategy?</a:t>
            </a:r>
            <a:br>
              <a:rPr lang="en-GB" b="0"/>
            </a:br>
            <a:br>
              <a:rPr lang="en-GB" b="0"/>
            </a:br>
            <a:br>
              <a:rPr lang="en-GB" b="0"/>
            </a:br>
            <a:br>
              <a:rPr lang="en-GB" b="0"/>
            </a:br>
            <a:br>
              <a:rPr lang="en-GB"/>
            </a:br>
            <a:endParaRPr/>
          </a:p>
        </p:txBody>
      </p:sp>
      <p:sp>
        <p:nvSpPr>
          <p:cNvPr id="447" name="Google Shape;447;g27ea2856a96_0_169"/>
          <p:cNvSpPr txBox="1"/>
          <p:nvPr/>
        </p:nvSpPr>
        <p:spPr>
          <a:xfrm>
            <a:off x="400067" y="1367001"/>
            <a:ext cx="7800400" cy="4920024"/>
          </a:xfrm>
          <a:prstGeom prst="rect">
            <a:avLst/>
          </a:prstGeom>
          <a:noFill/>
          <a:ln>
            <a:noFill/>
          </a:ln>
        </p:spPr>
        <p:txBody>
          <a:bodyPr spcFirstLastPara="1" wrap="square" lIns="121900" tIns="121900" rIns="121900" bIns="121900" anchor="t" anchorCtr="0">
            <a:spAutoFit/>
          </a:bodyPr>
          <a:lstStyle/>
          <a:p>
            <a:pPr defTabSz="1219170">
              <a:lnSpc>
                <a:spcPct val="115000"/>
              </a:lnSpc>
              <a:spcBef>
                <a:spcPts val="1467"/>
              </a:spcBef>
              <a:buClr>
                <a:srgbClr val="000000"/>
              </a:buClr>
              <a:buSzPts val="1400"/>
            </a:pPr>
            <a:r>
              <a:rPr lang="en-GB" sz="1867" kern="0">
                <a:solidFill>
                  <a:srgbClr val="FFFFFF"/>
                </a:solidFill>
                <a:latin typeface="Arial"/>
                <a:ea typeface="Arial"/>
                <a:cs typeface="Arial"/>
                <a:sym typeface="Arial"/>
              </a:rPr>
              <a:t>Report found that use of PID investment could save:</a:t>
            </a:r>
            <a:endParaRPr sz="1867" kern="0">
              <a:solidFill>
                <a:srgbClr val="FFFFFF"/>
              </a:solidFill>
              <a:latin typeface="Arial"/>
              <a:ea typeface="Arial"/>
              <a:cs typeface="Arial"/>
              <a:sym typeface="Arial"/>
            </a:endParaRPr>
          </a:p>
          <a:p>
            <a:pPr marL="609585" indent="-423323" defTabSz="1219170">
              <a:lnSpc>
                <a:spcPct val="115000"/>
              </a:lnSpc>
              <a:spcBef>
                <a:spcPts val="1600"/>
              </a:spcBef>
              <a:buClr>
                <a:srgbClr val="FFFFFF"/>
              </a:buClr>
              <a:buSzPts val="1400"/>
              <a:buFont typeface="Arial"/>
              <a:buChar char="●"/>
            </a:pPr>
            <a:r>
              <a:rPr lang="en-GB" sz="1867" kern="0">
                <a:solidFill>
                  <a:srgbClr val="FFFFFF"/>
                </a:solidFill>
                <a:latin typeface="Arial"/>
                <a:ea typeface="Arial"/>
                <a:cs typeface="Arial"/>
                <a:sym typeface="Arial"/>
              </a:rPr>
              <a:t>Nearly </a:t>
            </a:r>
            <a:r>
              <a:rPr lang="en-GB" sz="1867" b="1" kern="0">
                <a:solidFill>
                  <a:srgbClr val="FFFFFF"/>
                </a:solidFill>
                <a:latin typeface="Arial"/>
                <a:ea typeface="Arial"/>
                <a:cs typeface="Arial"/>
                <a:sym typeface="Arial"/>
              </a:rPr>
              <a:t>38,000 person days per year </a:t>
            </a:r>
            <a:r>
              <a:rPr lang="en-GB" sz="1867" kern="0">
                <a:solidFill>
                  <a:srgbClr val="FFFFFF"/>
                </a:solidFill>
                <a:latin typeface="Arial"/>
                <a:ea typeface="Arial"/>
                <a:cs typeface="Arial"/>
                <a:sym typeface="Arial"/>
              </a:rPr>
              <a:t>(total time cost of rekeying metadata about grants, publications and projects )</a:t>
            </a:r>
            <a:endParaRPr sz="1867" b="1" kern="0">
              <a:solidFill>
                <a:srgbClr val="FFFFFF"/>
              </a:solidFill>
              <a:latin typeface="Arial"/>
              <a:ea typeface="Arial"/>
              <a:cs typeface="Arial"/>
              <a:sym typeface="Arial"/>
            </a:endParaRPr>
          </a:p>
          <a:p>
            <a:pPr marL="609585" indent="-423323" defTabSz="1219170">
              <a:lnSpc>
                <a:spcPct val="115000"/>
              </a:lnSpc>
              <a:buClr>
                <a:srgbClr val="FFFFFF"/>
              </a:buClr>
              <a:buSzPts val="1400"/>
              <a:buFont typeface="Arial"/>
              <a:buChar char="●"/>
            </a:pPr>
            <a:r>
              <a:rPr lang="en-GB" sz="1867" kern="0">
                <a:solidFill>
                  <a:srgbClr val="FFFFFF"/>
                </a:solidFill>
                <a:latin typeface="Arial"/>
                <a:ea typeface="Arial"/>
                <a:cs typeface="Arial"/>
                <a:sym typeface="Arial"/>
              </a:rPr>
              <a:t>Nearly </a:t>
            </a:r>
            <a:r>
              <a:rPr lang="en-GB" sz="1867" b="1" kern="0">
                <a:solidFill>
                  <a:srgbClr val="FFFFFF"/>
                </a:solidFill>
                <a:latin typeface="Arial"/>
                <a:ea typeface="Arial"/>
                <a:cs typeface="Arial"/>
                <a:sym typeface="Arial"/>
              </a:rPr>
              <a:t>$24 million per year </a:t>
            </a:r>
            <a:r>
              <a:rPr lang="en-GB" sz="1867" kern="0">
                <a:solidFill>
                  <a:srgbClr val="FFFFFF"/>
                </a:solidFill>
                <a:latin typeface="Arial"/>
                <a:ea typeface="Arial"/>
                <a:cs typeface="Arial"/>
                <a:sym typeface="Arial"/>
              </a:rPr>
              <a:t>(direct financial cost of this wasted effort)</a:t>
            </a:r>
            <a:r>
              <a:rPr lang="en-GB" sz="1867" b="1" kern="0">
                <a:solidFill>
                  <a:srgbClr val="FFFFFF"/>
                </a:solidFill>
                <a:latin typeface="Arial"/>
                <a:ea typeface="Arial"/>
                <a:cs typeface="Arial"/>
                <a:sym typeface="Arial"/>
              </a:rPr>
              <a:t>.</a:t>
            </a:r>
            <a:endParaRPr sz="1867" kern="0">
              <a:solidFill>
                <a:srgbClr val="FFFFFF"/>
              </a:solidFill>
              <a:latin typeface="Arial"/>
              <a:ea typeface="Arial"/>
              <a:cs typeface="Arial"/>
              <a:sym typeface="Arial"/>
            </a:endParaRPr>
          </a:p>
          <a:p>
            <a:pPr marL="609585" indent="-423323" defTabSz="1219170">
              <a:lnSpc>
                <a:spcPct val="115000"/>
              </a:lnSpc>
              <a:buClr>
                <a:srgbClr val="FFFFFF"/>
              </a:buClr>
              <a:buSzPts val="1400"/>
              <a:buFont typeface="Arial"/>
              <a:buChar char="●"/>
            </a:pPr>
            <a:r>
              <a:rPr lang="en-GB" sz="1867" kern="0">
                <a:solidFill>
                  <a:srgbClr val="FFFFFF"/>
                </a:solidFill>
                <a:latin typeface="Arial"/>
                <a:ea typeface="Arial"/>
                <a:cs typeface="Arial"/>
                <a:sym typeface="Arial"/>
              </a:rPr>
              <a:t>Accounting for the opportunity cost associated with technology transfer and innovation-led growth suggests a far higher figure of </a:t>
            </a:r>
            <a:r>
              <a:rPr lang="en-GB" sz="1867" b="1" kern="0">
                <a:solidFill>
                  <a:srgbClr val="FFFFFF"/>
                </a:solidFill>
                <a:latin typeface="Arial"/>
                <a:ea typeface="Arial"/>
                <a:cs typeface="Arial"/>
                <a:sym typeface="Arial"/>
              </a:rPr>
              <a:t>$84 million per year.</a:t>
            </a:r>
            <a:endParaRPr sz="1867" b="1" kern="0">
              <a:solidFill>
                <a:srgbClr val="FFFFFF"/>
              </a:solidFill>
              <a:latin typeface="Arial"/>
              <a:ea typeface="Arial"/>
              <a:cs typeface="Arial"/>
              <a:sym typeface="Arial"/>
            </a:endParaRPr>
          </a:p>
          <a:p>
            <a:pPr defTabSz="1219170">
              <a:spcBef>
                <a:spcPts val="1600"/>
              </a:spcBef>
              <a:buClr>
                <a:srgbClr val="000000"/>
              </a:buClr>
              <a:buSzPts val="1400"/>
            </a:pPr>
            <a:endParaRPr sz="1867" kern="0">
              <a:solidFill>
                <a:srgbClr val="FFFFFF"/>
              </a:solidFill>
              <a:latin typeface="Arial"/>
              <a:ea typeface="Arial"/>
              <a:cs typeface="Arial"/>
              <a:sym typeface="Arial"/>
            </a:endParaRPr>
          </a:p>
          <a:p>
            <a:pPr defTabSz="1219170">
              <a:buClr>
                <a:srgbClr val="000000"/>
              </a:buClr>
              <a:buSzPts val="1400"/>
            </a:pPr>
            <a:r>
              <a:rPr lang="en-GB" sz="1867" b="1" kern="0">
                <a:solidFill>
                  <a:srgbClr val="FFFFFF"/>
                </a:solidFill>
                <a:latin typeface="Arial"/>
                <a:ea typeface="Arial"/>
                <a:cs typeface="Arial"/>
                <a:sym typeface="Arial"/>
              </a:rPr>
              <a:t>Summarised recommendation:</a:t>
            </a:r>
            <a:endParaRPr sz="1867" b="1" kern="0">
              <a:solidFill>
                <a:srgbClr val="FFFFFF"/>
              </a:solidFill>
              <a:latin typeface="Arial"/>
              <a:ea typeface="Arial"/>
              <a:cs typeface="Arial"/>
              <a:sym typeface="Arial"/>
            </a:endParaRPr>
          </a:p>
          <a:p>
            <a:pPr marL="609585" indent="-423323" defTabSz="1219170">
              <a:lnSpc>
                <a:spcPct val="115000"/>
              </a:lnSpc>
              <a:spcBef>
                <a:spcPts val="1467"/>
              </a:spcBef>
              <a:buClr>
                <a:srgbClr val="FFFFFF"/>
              </a:buClr>
              <a:buSzPts val="1400"/>
              <a:buFont typeface="Arial"/>
              <a:buChar char="●"/>
            </a:pPr>
            <a:r>
              <a:rPr lang="en-GB" sz="1867" kern="0">
                <a:solidFill>
                  <a:srgbClr val="FFFFFF"/>
                </a:solidFill>
                <a:latin typeface="Arial"/>
                <a:ea typeface="Arial"/>
                <a:cs typeface="Arial"/>
                <a:sym typeface="Arial"/>
              </a:rPr>
              <a:t>Develop a national PID strategy for Australia based on ‘priority PIDs’</a:t>
            </a:r>
            <a:endParaRPr sz="2267" kern="0">
              <a:solidFill>
                <a:srgbClr val="FFFFFF"/>
              </a:solidFill>
              <a:latin typeface="Calibri"/>
              <a:ea typeface="Calibri"/>
              <a:cs typeface="Calibri"/>
              <a:sym typeface="Calibri"/>
            </a:endParaRPr>
          </a:p>
        </p:txBody>
      </p:sp>
      <p:pic>
        <p:nvPicPr>
          <p:cNvPr id="448" name="Google Shape;448;g27ea2856a96_0_169"/>
          <p:cNvPicPr preferRelativeResize="0"/>
          <p:nvPr/>
        </p:nvPicPr>
        <p:blipFill rotWithShape="1">
          <a:blip r:embed="rId4">
            <a:alphaModFix/>
          </a:blip>
          <a:srcRect/>
          <a:stretch/>
        </p:blipFill>
        <p:spPr>
          <a:xfrm>
            <a:off x="8604034" y="1427329"/>
            <a:ext cx="3114132" cy="4404539"/>
          </a:xfrm>
          <a:prstGeom prst="rect">
            <a:avLst/>
          </a:prstGeom>
          <a:noFill/>
          <a:ln>
            <a:noFill/>
          </a:ln>
          <a:effectLst>
            <a:outerShdw blurRad="57150" dist="19050" dir="5400000" algn="bl" rotWithShape="0">
              <a:srgbClr val="000000">
                <a:alpha val="4941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27ea2856a96_0_151"/>
          <p:cNvSpPr txBox="1">
            <a:spLocks noGrp="1"/>
          </p:cNvSpPr>
          <p:nvPr>
            <p:ph type="body" idx="4294967295"/>
          </p:nvPr>
        </p:nvSpPr>
        <p:spPr>
          <a:xfrm>
            <a:off x="672533" y="698967"/>
            <a:ext cx="7758800" cy="4909200"/>
          </a:xfrm>
          <a:prstGeom prst="rect">
            <a:avLst/>
          </a:prstGeom>
          <a:noFill/>
          <a:ln>
            <a:noFill/>
          </a:ln>
        </p:spPr>
        <p:txBody>
          <a:bodyPr spcFirstLastPara="1" wrap="square" lIns="0" tIns="0" rIns="0" bIns="0" anchor="t" anchorCtr="0">
            <a:noAutofit/>
          </a:bodyPr>
          <a:lstStyle/>
          <a:p>
            <a:pPr marL="0" indent="0">
              <a:spcBef>
                <a:spcPts val="2667"/>
              </a:spcBef>
              <a:buClr>
                <a:srgbClr val="000000"/>
              </a:buClr>
              <a:buSzPts val="2400"/>
              <a:buNone/>
            </a:pPr>
            <a:r>
              <a:rPr lang="en-GB" sz="3200" b="0">
                <a:solidFill>
                  <a:schemeClr val="accent1"/>
                </a:solidFill>
              </a:rPr>
              <a:t>Why a National PID Strategy?</a:t>
            </a:r>
            <a:endParaRPr sz="3200" b="0">
              <a:solidFill>
                <a:schemeClr val="accent1"/>
              </a:solidFill>
            </a:endParaRPr>
          </a:p>
          <a:p>
            <a:pPr marL="0" indent="0">
              <a:lnSpc>
                <a:spcPct val="115000"/>
              </a:lnSpc>
              <a:spcBef>
                <a:spcPts val="800"/>
              </a:spcBef>
              <a:buNone/>
            </a:pPr>
            <a:endParaRPr sz="3467" b="0" i="1">
              <a:solidFill>
                <a:srgbClr val="000000"/>
              </a:solidFill>
              <a:latin typeface="Arial"/>
              <a:ea typeface="Arial"/>
              <a:cs typeface="Arial"/>
              <a:sym typeface="Arial"/>
            </a:endParaRPr>
          </a:p>
          <a:p>
            <a:pPr marL="0" indent="0">
              <a:lnSpc>
                <a:spcPct val="115000"/>
              </a:lnSpc>
              <a:buNone/>
            </a:pPr>
            <a:r>
              <a:rPr lang="en-GB" sz="3467" b="0" i="1">
                <a:solidFill>
                  <a:srgbClr val="000000"/>
                </a:solidFill>
              </a:rPr>
              <a:t>A national conversation to create a strategy that delivers </a:t>
            </a:r>
            <a:r>
              <a:rPr lang="en-GB" sz="3467" b="0" i="1">
                <a:solidFill>
                  <a:srgbClr val="1155CC"/>
                </a:solidFill>
              </a:rPr>
              <a:t>shared value </a:t>
            </a:r>
            <a:endParaRPr sz="3467" b="0" i="1">
              <a:solidFill>
                <a:srgbClr val="1155CC"/>
              </a:solidFill>
            </a:endParaRPr>
          </a:p>
          <a:p>
            <a:pPr marL="0" indent="0">
              <a:lnSpc>
                <a:spcPct val="115000"/>
              </a:lnSpc>
              <a:buNone/>
            </a:pPr>
            <a:r>
              <a:rPr lang="en-GB" sz="3467" b="0" i="1">
                <a:solidFill>
                  <a:srgbClr val="000000"/>
                </a:solidFill>
              </a:rPr>
              <a:t>for all stakeholders</a:t>
            </a:r>
            <a:endParaRPr sz="3467" b="0" i="1">
              <a:solidFill>
                <a:srgbClr val="000000"/>
              </a:solidFill>
            </a:endParaRPr>
          </a:p>
          <a:p>
            <a:pPr marL="0" indent="0">
              <a:lnSpc>
                <a:spcPct val="115000"/>
              </a:lnSpc>
              <a:buNone/>
            </a:pPr>
            <a:endParaRPr sz="3467" b="0" i="1">
              <a:solidFill>
                <a:srgbClr val="000000"/>
              </a:solidFill>
            </a:endParaRPr>
          </a:p>
          <a:p>
            <a:pPr marL="0" indent="0">
              <a:lnSpc>
                <a:spcPct val="115000"/>
              </a:lnSpc>
              <a:buNone/>
            </a:pPr>
            <a:r>
              <a:rPr lang="en-GB" sz="3467" b="0" i="1">
                <a:solidFill>
                  <a:srgbClr val="000000"/>
                </a:solidFill>
              </a:rPr>
              <a:t>A Roadmap built upon </a:t>
            </a:r>
            <a:r>
              <a:rPr lang="en-GB" sz="3467" b="0" i="1">
                <a:solidFill>
                  <a:srgbClr val="1155CC"/>
                </a:solidFill>
              </a:rPr>
              <a:t>shared action </a:t>
            </a:r>
            <a:endParaRPr sz="3467" b="0" i="1">
              <a:solidFill>
                <a:srgbClr val="1155CC"/>
              </a:solidFill>
            </a:endParaRPr>
          </a:p>
          <a:p>
            <a:pPr marL="0" indent="0">
              <a:lnSpc>
                <a:spcPct val="115000"/>
              </a:lnSpc>
              <a:buNone/>
            </a:pPr>
            <a:r>
              <a:rPr lang="en-GB" sz="3467" b="0" i="1">
                <a:solidFill>
                  <a:srgbClr val="1155CC"/>
                </a:solidFill>
              </a:rPr>
              <a:t>and accountability</a:t>
            </a:r>
            <a:endParaRPr sz="3467" b="0" i="1">
              <a:solidFill>
                <a:srgbClr val="1155CC"/>
              </a:solidFill>
            </a:endParaRPr>
          </a:p>
        </p:txBody>
      </p:sp>
      <p:pic>
        <p:nvPicPr>
          <p:cNvPr id="454" name="Google Shape;454;g27ea2856a96_0_151"/>
          <p:cNvPicPr preferRelativeResize="0"/>
          <p:nvPr/>
        </p:nvPicPr>
        <p:blipFill rotWithShape="1">
          <a:blip r:embed="rId3">
            <a:alphaModFix/>
          </a:blip>
          <a:srcRect l="-2420" r="2419"/>
          <a:stretch/>
        </p:blipFill>
        <p:spPr>
          <a:xfrm>
            <a:off x="8241834" y="254533"/>
            <a:ext cx="3869965" cy="58704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27ea2856a96_0_0"/>
          <p:cNvSpPr txBox="1">
            <a:spLocks noGrp="1"/>
          </p:cNvSpPr>
          <p:nvPr>
            <p:ph type="body" idx="2"/>
          </p:nvPr>
        </p:nvSpPr>
        <p:spPr>
          <a:xfrm>
            <a:off x="999367" y="1776433"/>
            <a:ext cx="10407200" cy="1723200"/>
          </a:xfrm>
          <a:prstGeom prst="rect">
            <a:avLst/>
          </a:prstGeom>
        </p:spPr>
        <p:txBody>
          <a:bodyPr spcFirstLastPara="1" wrap="square" lIns="0" tIns="0" rIns="0" bIns="0" anchor="t" anchorCtr="0">
            <a:noAutofit/>
          </a:bodyPr>
          <a:lstStyle/>
          <a:p>
            <a:pPr marL="0" indent="0">
              <a:lnSpc>
                <a:spcPct val="107916"/>
              </a:lnSpc>
              <a:spcBef>
                <a:spcPts val="2400"/>
              </a:spcBef>
              <a:spcAft>
                <a:spcPts val="1067"/>
              </a:spcAft>
              <a:buNone/>
            </a:pPr>
            <a:r>
              <a:rPr lang="en-GB" sz="2267" b="0">
                <a:solidFill>
                  <a:srgbClr val="000000"/>
                </a:solidFill>
              </a:rPr>
              <a:t>The vision is to accelerate Australian research quality, efficiency and impact through universal use of connected persistent identifiers, realised through a national conversation to create a strategy that delivers shared value for all stakeholders and a Roadmap built upon shared action and accountability.</a:t>
            </a:r>
            <a:endParaRPr sz="3333"/>
          </a:p>
        </p:txBody>
      </p:sp>
      <p:sp>
        <p:nvSpPr>
          <p:cNvPr id="460" name="Google Shape;460;g27ea2856a96_0_0"/>
          <p:cNvSpPr txBox="1">
            <a:spLocks noGrp="1"/>
          </p:cNvSpPr>
          <p:nvPr>
            <p:ph type="title"/>
          </p:nvPr>
        </p:nvSpPr>
        <p:spPr>
          <a:xfrm>
            <a:off x="881409" y="636672"/>
            <a:ext cx="10297600" cy="1016800"/>
          </a:xfrm>
          <a:prstGeom prst="rect">
            <a:avLst/>
          </a:prstGeom>
          <a:noFill/>
          <a:ln>
            <a:noFill/>
          </a:ln>
        </p:spPr>
        <p:txBody>
          <a:bodyPr spcFirstLastPara="1" wrap="square" lIns="0" tIns="0" rIns="0" bIns="0" anchor="t" anchorCtr="0">
            <a:noAutofit/>
          </a:bodyPr>
          <a:lstStyle/>
          <a:p>
            <a:pPr>
              <a:spcBef>
                <a:spcPts val="2667"/>
              </a:spcBef>
              <a:spcAft>
                <a:spcPts val="800"/>
              </a:spcAft>
            </a:pPr>
            <a:r>
              <a:rPr lang="en-GB">
                <a:solidFill>
                  <a:srgbClr val="00B0D5"/>
                </a:solidFill>
              </a:rPr>
              <a:t>What is the vision?</a:t>
            </a:r>
            <a:br>
              <a:rPr lang="en-GB" b="0"/>
            </a:br>
            <a:br>
              <a:rPr lang="en-GB" b="0"/>
            </a:br>
            <a:br>
              <a:rPr lang="en-GB" b="0"/>
            </a:br>
            <a:br>
              <a:rPr lang="en-GB" b="0"/>
            </a:br>
            <a:br>
              <a:rPr lang="en-GB"/>
            </a:b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27ea2856a96_0_55"/>
          <p:cNvSpPr/>
          <p:nvPr/>
        </p:nvSpPr>
        <p:spPr>
          <a:xfrm>
            <a:off x="916300" y="1409733"/>
            <a:ext cx="2170800" cy="4702800"/>
          </a:xfrm>
          <a:prstGeom prst="rect">
            <a:avLst/>
          </a:prstGeom>
          <a:solidFill>
            <a:srgbClr val="00B0D5"/>
          </a:solidFill>
          <a:ln w="9525" cap="flat" cmpd="sng">
            <a:solidFill>
              <a:srgbClr val="9A9B9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6" name="Google Shape;466;g27ea2856a96_0_55"/>
          <p:cNvSpPr/>
          <p:nvPr/>
        </p:nvSpPr>
        <p:spPr>
          <a:xfrm>
            <a:off x="3487933" y="1373933"/>
            <a:ext cx="5382400" cy="477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467" name="Google Shape;467;g27ea2856a96_0_55"/>
          <p:cNvSpPr txBox="1"/>
          <p:nvPr/>
        </p:nvSpPr>
        <p:spPr>
          <a:xfrm>
            <a:off x="916300" y="977734"/>
            <a:ext cx="2171600" cy="492402"/>
          </a:xfrm>
          <a:prstGeom prst="rect">
            <a:avLst/>
          </a:prstGeom>
          <a:solidFill>
            <a:schemeClr val="accent3"/>
          </a:solid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algn="ctr" defTabSz="1219170">
              <a:buClr>
                <a:srgbClr val="000000"/>
              </a:buClr>
              <a:buSzPts val="1400"/>
            </a:pPr>
            <a:r>
              <a:rPr lang="en-GB" sz="1600" kern="0">
                <a:solidFill>
                  <a:srgbClr val="000000"/>
                </a:solidFill>
                <a:latin typeface="Calibri"/>
                <a:ea typeface="Calibri"/>
                <a:cs typeface="Calibri"/>
                <a:sym typeface="Calibri"/>
              </a:rPr>
              <a:t>INPUTS</a:t>
            </a:r>
            <a:endParaRPr sz="1600" kern="0">
              <a:solidFill>
                <a:srgbClr val="000000"/>
              </a:solidFill>
              <a:latin typeface="Calibri"/>
              <a:ea typeface="Calibri"/>
              <a:cs typeface="Calibri"/>
              <a:sym typeface="Calibri"/>
            </a:endParaRPr>
          </a:p>
        </p:txBody>
      </p:sp>
      <p:sp>
        <p:nvSpPr>
          <p:cNvPr id="468" name="Google Shape;468;g27ea2856a96_0_55"/>
          <p:cNvSpPr txBox="1"/>
          <p:nvPr/>
        </p:nvSpPr>
        <p:spPr>
          <a:xfrm>
            <a:off x="7070833" y="3300601"/>
            <a:ext cx="1592000" cy="1231066"/>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lang="en-GB" sz="1600" kern="0">
                <a:solidFill>
                  <a:srgbClr val="000000"/>
                </a:solidFill>
                <a:latin typeface="Calibri"/>
                <a:ea typeface="Calibri"/>
                <a:cs typeface="Calibri"/>
                <a:sym typeface="Calibri"/>
              </a:rPr>
              <a:t>Individual, group, WG, org submit responses</a:t>
            </a:r>
            <a:endParaRPr sz="1600" kern="0">
              <a:solidFill>
                <a:srgbClr val="000000"/>
              </a:solidFill>
              <a:latin typeface="Calibri"/>
              <a:ea typeface="Calibri"/>
              <a:cs typeface="Calibri"/>
              <a:sym typeface="Calibri"/>
            </a:endParaRPr>
          </a:p>
        </p:txBody>
      </p:sp>
      <p:sp>
        <p:nvSpPr>
          <p:cNvPr id="469" name="Google Shape;469;g27ea2856a96_0_55"/>
          <p:cNvSpPr txBox="1"/>
          <p:nvPr/>
        </p:nvSpPr>
        <p:spPr>
          <a:xfrm>
            <a:off x="878933" y="328100"/>
            <a:ext cx="10217600" cy="405200"/>
          </a:xfrm>
          <a:prstGeom prst="rect">
            <a:avLst/>
          </a:prstGeom>
          <a:noFill/>
          <a:ln>
            <a:noFill/>
          </a:ln>
        </p:spPr>
        <p:txBody>
          <a:bodyPr spcFirstLastPara="1" wrap="square" lIns="0" tIns="0" rIns="0" bIns="0" anchor="t" anchorCtr="0">
            <a:noAutofit/>
          </a:bodyPr>
          <a:lstStyle/>
          <a:p>
            <a:pPr defTabSz="1219170">
              <a:lnSpc>
                <a:spcPct val="90000"/>
              </a:lnSpc>
              <a:spcAft>
                <a:spcPts val="400"/>
              </a:spcAft>
              <a:buClr>
                <a:srgbClr val="000000"/>
              </a:buClr>
              <a:buSzPts val="2400"/>
            </a:pPr>
            <a:r>
              <a:rPr lang="en-GB" sz="3200" kern="0">
                <a:solidFill>
                  <a:srgbClr val="00B0D5"/>
                </a:solidFill>
                <a:latin typeface="Calibri"/>
                <a:ea typeface="Calibri"/>
                <a:cs typeface="Calibri"/>
                <a:sym typeface="Calibri"/>
              </a:rPr>
              <a:t>What are the components and timeline?</a:t>
            </a:r>
            <a:endParaRPr sz="3200" kern="0">
              <a:solidFill>
                <a:srgbClr val="00B0D5"/>
              </a:solidFill>
              <a:latin typeface="Calibri"/>
              <a:ea typeface="Calibri"/>
              <a:cs typeface="Calibri"/>
              <a:sym typeface="Calibri"/>
            </a:endParaRPr>
          </a:p>
        </p:txBody>
      </p:sp>
      <p:pic>
        <p:nvPicPr>
          <p:cNvPr id="470" name="Google Shape;470;g27ea2856a96_0_55"/>
          <p:cNvPicPr preferRelativeResize="0"/>
          <p:nvPr/>
        </p:nvPicPr>
        <p:blipFill rotWithShape="1">
          <a:blip r:embed="rId3">
            <a:alphaModFix/>
          </a:blip>
          <a:srcRect/>
          <a:stretch/>
        </p:blipFill>
        <p:spPr>
          <a:xfrm>
            <a:off x="7070818" y="1609967"/>
            <a:ext cx="1335817" cy="1353796"/>
          </a:xfrm>
          <a:prstGeom prst="rect">
            <a:avLst/>
          </a:prstGeom>
          <a:noFill/>
          <a:ln>
            <a:noFill/>
          </a:ln>
        </p:spPr>
      </p:pic>
      <p:pic>
        <p:nvPicPr>
          <p:cNvPr id="471" name="Google Shape;471;g27ea2856a96_0_55"/>
          <p:cNvPicPr preferRelativeResize="0"/>
          <p:nvPr/>
        </p:nvPicPr>
        <p:blipFill rotWithShape="1">
          <a:blip r:embed="rId4">
            <a:alphaModFix/>
          </a:blip>
          <a:srcRect/>
          <a:stretch/>
        </p:blipFill>
        <p:spPr>
          <a:xfrm>
            <a:off x="3736004" y="1632304"/>
            <a:ext cx="1231200" cy="1231200"/>
          </a:xfrm>
          <a:prstGeom prst="rect">
            <a:avLst/>
          </a:prstGeom>
          <a:noFill/>
          <a:ln>
            <a:noFill/>
          </a:ln>
        </p:spPr>
      </p:pic>
      <p:sp>
        <p:nvSpPr>
          <p:cNvPr id="472" name="Google Shape;472;g27ea2856a96_0_55"/>
          <p:cNvSpPr txBox="1"/>
          <p:nvPr/>
        </p:nvSpPr>
        <p:spPr>
          <a:xfrm>
            <a:off x="5429133" y="2757767"/>
            <a:ext cx="1736400" cy="492402"/>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lang="en-GB" sz="1600" kern="0">
                <a:solidFill>
                  <a:srgbClr val="8E489B"/>
                </a:solidFill>
                <a:latin typeface="Calibri"/>
                <a:ea typeface="Calibri"/>
                <a:cs typeface="Calibri"/>
                <a:sym typeface="Calibri"/>
              </a:rPr>
              <a:t>Iterative process</a:t>
            </a:r>
            <a:endParaRPr sz="1600" kern="0">
              <a:solidFill>
                <a:srgbClr val="8E489B"/>
              </a:solidFill>
              <a:latin typeface="Calibri"/>
              <a:ea typeface="Calibri"/>
              <a:cs typeface="Calibri"/>
              <a:sym typeface="Calibri"/>
            </a:endParaRPr>
          </a:p>
        </p:txBody>
      </p:sp>
      <p:cxnSp>
        <p:nvCxnSpPr>
          <p:cNvPr id="473" name="Google Shape;473;g27ea2856a96_0_55"/>
          <p:cNvCxnSpPr>
            <a:stCxn id="472" idx="3"/>
          </p:cNvCxnSpPr>
          <p:nvPr/>
        </p:nvCxnSpPr>
        <p:spPr>
          <a:xfrm flipH="1">
            <a:off x="6065933" y="3003968"/>
            <a:ext cx="1099600" cy="1464800"/>
          </a:xfrm>
          <a:prstGeom prst="straightConnector1">
            <a:avLst/>
          </a:prstGeom>
          <a:noFill/>
          <a:ln w="9525" cap="flat" cmpd="sng">
            <a:solidFill>
              <a:schemeClr val="dk2"/>
            </a:solidFill>
            <a:prstDash val="solid"/>
            <a:round/>
            <a:headEnd type="none" w="sm" len="sm"/>
            <a:tailEnd type="triangle" w="med" len="med"/>
          </a:ln>
        </p:spPr>
      </p:cxnSp>
      <p:pic>
        <p:nvPicPr>
          <p:cNvPr id="474" name="Google Shape;474;g27ea2856a96_0_55"/>
          <p:cNvPicPr preferRelativeResize="0"/>
          <p:nvPr/>
        </p:nvPicPr>
        <p:blipFill rotWithShape="1">
          <a:blip r:embed="rId5">
            <a:alphaModFix/>
          </a:blip>
          <a:srcRect/>
          <a:stretch/>
        </p:blipFill>
        <p:spPr>
          <a:xfrm>
            <a:off x="5460985" y="4653430"/>
            <a:ext cx="1041433" cy="1041433"/>
          </a:xfrm>
          <a:prstGeom prst="rect">
            <a:avLst/>
          </a:prstGeom>
          <a:noFill/>
          <a:ln>
            <a:noFill/>
          </a:ln>
        </p:spPr>
      </p:pic>
      <p:cxnSp>
        <p:nvCxnSpPr>
          <p:cNvPr id="475" name="Google Shape;475;g27ea2856a96_0_55"/>
          <p:cNvCxnSpPr/>
          <p:nvPr/>
        </p:nvCxnSpPr>
        <p:spPr>
          <a:xfrm>
            <a:off x="4882733" y="3117633"/>
            <a:ext cx="1034800" cy="1327600"/>
          </a:xfrm>
          <a:prstGeom prst="straightConnector1">
            <a:avLst/>
          </a:prstGeom>
          <a:noFill/>
          <a:ln w="9525" cap="flat" cmpd="sng">
            <a:solidFill>
              <a:schemeClr val="dk2"/>
            </a:solidFill>
            <a:prstDash val="solid"/>
            <a:round/>
            <a:headEnd type="none" w="sm" len="sm"/>
            <a:tailEnd type="triangle" w="med" len="med"/>
          </a:ln>
        </p:spPr>
      </p:cxnSp>
      <p:sp>
        <p:nvSpPr>
          <p:cNvPr id="476" name="Google Shape;476;g27ea2856a96_0_55"/>
          <p:cNvSpPr txBox="1"/>
          <p:nvPr/>
        </p:nvSpPr>
        <p:spPr>
          <a:xfrm>
            <a:off x="5010600" y="5607067"/>
            <a:ext cx="2170800" cy="738623"/>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lang="en-GB" sz="1600" kern="0">
                <a:solidFill>
                  <a:srgbClr val="000000"/>
                </a:solidFill>
                <a:latin typeface="Calibri"/>
                <a:ea typeface="Calibri"/>
                <a:cs typeface="Calibri"/>
                <a:sym typeface="Calibri"/>
              </a:rPr>
              <a:t>Workshops, events etc.</a:t>
            </a:r>
            <a:endParaRPr sz="1600" kern="0">
              <a:solidFill>
                <a:srgbClr val="000000"/>
              </a:solidFill>
              <a:latin typeface="Calibri"/>
              <a:ea typeface="Calibri"/>
              <a:cs typeface="Calibri"/>
              <a:sym typeface="Calibri"/>
            </a:endParaRPr>
          </a:p>
        </p:txBody>
      </p:sp>
      <p:sp>
        <p:nvSpPr>
          <p:cNvPr id="477" name="Google Shape;477;g27ea2856a96_0_55"/>
          <p:cNvSpPr/>
          <p:nvPr/>
        </p:nvSpPr>
        <p:spPr>
          <a:xfrm>
            <a:off x="5498099" y="1963600"/>
            <a:ext cx="1435200" cy="607200"/>
          </a:xfrm>
          <a:prstGeom prst="leftRigh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478" name="Google Shape;478;g27ea2856a96_0_55"/>
          <p:cNvSpPr/>
          <p:nvPr/>
        </p:nvSpPr>
        <p:spPr>
          <a:xfrm>
            <a:off x="9271167" y="1373933"/>
            <a:ext cx="2170800" cy="4702800"/>
          </a:xfrm>
          <a:prstGeom prst="rect">
            <a:avLst/>
          </a:prstGeom>
          <a:solidFill>
            <a:srgbClr val="00B0D5"/>
          </a:solidFill>
          <a:ln w="9525" cap="flat" cmpd="sng">
            <a:solidFill>
              <a:srgbClr val="9A9B9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g27ea2856a96_0_55"/>
          <p:cNvSpPr txBox="1"/>
          <p:nvPr/>
        </p:nvSpPr>
        <p:spPr>
          <a:xfrm>
            <a:off x="3535967" y="888434"/>
            <a:ext cx="5334400" cy="492402"/>
          </a:xfrm>
          <a:prstGeom prst="rect">
            <a:avLst/>
          </a:prstGeom>
          <a:solidFill>
            <a:schemeClr val="accent4"/>
          </a:solid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algn="ctr" defTabSz="1219170">
              <a:buClr>
                <a:srgbClr val="000000"/>
              </a:buClr>
              <a:buSzPts val="1400"/>
            </a:pPr>
            <a:r>
              <a:rPr lang="en-GB" sz="1600" kern="0">
                <a:solidFill>
                  <a:srgbClr val="FFFFFF"/>
                </a:solidFill>
                <a:latin typeface="Calibri"/>
                <a:ea typeface="Calibri"/>
                <a:cs typeface="Calibri"/>
                <a:sym typeface="Calibri"/>
              </a:rPr>
              <a:t>PROCESS</a:t>
            </a:r>
            <a:endParaRPr sz="1600" kern="0">
              <a:solidFill>
                <a:srgbClr val="FFFFFF"/>
              </a:solidFill>
              <a:latin typeface="Calibri"/>
              <a:ea typeface="Calibri"/>
              <a:cs typeface="Calibri"/>
              <a:sym typeface="Calibri"/>
            </a:endParaRPr>
          </a:p>
        </p:txBody>
      </p:sp>
      <p:sp>
        <p:nvSpPr>
          <p:cNvPr id="480" name="Google Shape;480;g27ea2856a96_0_55"/>
          <p:cNvSpPr txBox="1"/>
          <p:nvPr/>
        </p:nvSpPr>
        <p:spPr>
          <a:xfrm>
            <a:off x="9270367" y="876134"/>
            <a:ext cx="2171600" cy="492402"/>
          </a:xfrm>
          <a:prstGeom prst="rect">
            <a:avLst/>
          </a:prstGeom>
          <a:solidFill>
            <a:schemeClr val="accent3"/>
          </a:solid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algn="ctr" defTabSz="1219170">
              <a:buClr>
                <a:srgbClr val="000000"/>
              </a:buClr>
              <a:buSzPts val="1400"/>
            </a:pPr>
            <a:r>
              <a:rPr lang="en-GB" sz="1600" kern="0">
                <a:solidFill>
                  <a:srgbClr val="000000"/>
                </a:solidFill>
                <a:latin typeface="Calibri"/>
                <a:ea typeface="Calibri"/>
                <a:cs typeface="Calibri"/>
                <a:sym typeface="Calibri"/>
              </a:rPr>
              <a:t>OUTPUTS</a:t>
            </a:r>
            <a:endParaRPr sz="1600" kern="0">
              <a:solidFill>
                <a:srgbClr val="000000"/>
              </a:solidFill>
              <a:latin typeface="Calibri"/>
              <a:ea typeface="Calibri"/>
              <a:cs typeface="Calibri"/>
              <a:sym typeface="Calibri"/>
            </a:endParaRPr>
          </a:p>
        </p:txBody>
      </p:sp>
      <p:pic>
        <p:nvPicPr>
          <p:cNvPr id="481" name="Google Shape;481;g27ea2856a96_0_55"/>
          <p:cNvPicPr preferRelativeResize="0"/>
          <p:nvPr/>
        </p:nvPicPr>
        <p:blipFill rotWithShape="1">
          <a:blip r:embed="rId6">
            <a:alphaModFix/>
          </a:blip>
          <a:srcRect/>
          <a:stretch/>
        </p:blipFill>
        <p:spPr>
          <a:xfrm>
            <a:off x="9829033" y="1552569"/>
            <a:ext cx="1000500" cy="1041433"/>
          </a:xfrm>
          <a:prstGeom prst="rect">
            <a:avLst/>
          </a:prstGeom>
          <a:noFill/>
          <a:ln>
            <a:noFill/>
          </a:ln>
        </p:spPr>
      </p:pic>
      <p:sp>
        <p:nvSpPr>
          <p:cNvPr id="482" name="Google Shape;482;g27ea2856a96_0_55"/>
          <p:cNvSpPr txBox="1"/>
          <p:nvPr/>
        </p:nvSpPr>
        <p:spPr>
          <a:xfrm>
            <a:off x="9371967" y="2985667"/>
            <a:ext cx="2024800" cy="2421263"/>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200"/>
            </a:pPr>
            <a:r>
              <a:rPr lang="en-GB" sz="1467" kern="0">
                <a:solidFill>
                  <a:srgbClr val="FFFFFF"/>
                </a:solidFill>
                <a:latin typeface="Calibri"/>
                <a:ea typeface="Calibri"/>
                <a:cs typeface="Calibri"/>
                <a:sym typeface="Calibri"/>
              </a:rPr>
              <a:t>National PID Strategy</a:t>
            </a:r>
            <a:endParaRPr sz="1467" kern="0">
              <a:solidFill>
                <a:srgbClr val="FFFFFF"/>
              </a:solidFill>
              <a:latin typeface="Calibri"/>
              <a:ea typeface="Calibri"/>
              <a:cs typeface="Calibri"/>
              <a:sym typeface="Calibri"/>
            </a:endParaRPr>
          </a:p>
          <a:p>
            <a:pPr defTabSz="1219170">
              <a:buClr>
                <a:srgbClr val="000000"/>
              </a:buClr>
              <a:buSzPts val="1200"/>
            </a:pPr>
            <a:endParaRPr sz="1600" kern="0">
              <a:solidFill>
                <a:srgbClr val="FFFFFF"/>
              </a:solidFill>
              <a:latin typeface="Calibri"/>
              <a:ea typeface="Calibri"/>
              <a:cs typeface="Calibri"/>
              <a:sym typeface="Calibri"/>
            </a:endParaRPr>
          </a:p>
          <a:p>
            <a:pPr defTabSz="1219170">
              <a:buClr>
                <a:srgbClr val="000000"/>
              </a:buClr>
              <a:buSzPts val="1200"/>
            </a:pPr>
            <a:endParaRPr sz="1600" kern="0">
              <a:solidFill>
                <a:srgbClr val="FFFFFF"/>
              </a:solidFill>
              <a:latin typeface="Calibri"/>
              <a:ea typeface="Calibri"/>
              <a:cs typeface="Calibri"/>
              <a:sym typeface="Calibri"/>
            </a:endParaRPr>
          </a:p>
          <a:p>
            <a:pPr defTabSz="1219170">
              <a:buClr>
                <a:srgbClr val="000000"/>
              </a:buClr>
              <a:buSzPts val="1200"/>
            </a:pPr>
            <a:endParaRPr sz="1600" kern="0">
              <a:solidFill>
                <a:srgbClr val="FFFFFF"/>
              </a:solidFill>
              <a:latin typeface="Calibri"/>
              <a:ea typeface="Calibri"/>
              <a:cs typeface="Calibri"/>
              <a:sym typeface="Calibri"/>
            </a:endParaRPr>
          </a:p>
          <a:p>
            <a:pPr defTabSz="1219170">
              <a:buClr>
                <a:srgbClr val="000000"/>
              </a:buClr>
              <a:buSzPts val="1200"/>
            </a:pPr>
            <a:endParaRPr sz="1600" kern="0">
              <a:solidFill>
                <a:srgbClr val="FFFFFF"/>
              </a:solidFill>
              <a:latin typeface="Calibri"/>
              <a:ea typeface="Calibri"/>
              <a:cs typeface="Calibri"/>
              <a:sym typeface="Calibri"/>
            </a:endParaRPr>
          </a:p>
          <a:p>
            <a:pPr defTabSz="1219170">
              <a:buClr>
                <a:srgbClr val="000000"/>
              </a:buClr>
              <a:buSzPts val="1200"/>
            </a:pPr>
            <a:endParaRPr sz="1600" kern="0">
              <a:solidFill>
                <a:srgbClr val="FFFFFF"/>
              </a:solidFill>
              <a:latin typeface="Calibri"/>
              <a:ea typeface="Calibri"/>
              <a:cs typeface="Calibri"/>
              <a:sym typeface="Calibri"/>
            </a:endParaRPr>
          </a:p>
          <a:p>
            <a:pPr defTabSz="1219170">
              <a:buClr>
                <a:srgbClr val="000000"/>
              </a:buClr>
              <a:buSzPts val="1200"/>
            </a:pPr>
            <a:endParaRPr sz="1600" kern="0">
              <a:solidFill>
                <a:srgbClr val="FFFFFF"/>
              </a:solidFill>
              <a:latin typeface="Calibri"/>
              <a:ea typeface="Calibri"/>
              <a:cs typeface="Calibri"/>
              <a:sym typeface="Calibri"/>
            </a:endParaRPr>
          </a:p>
          <a:p>
            <a:pPr defTabSz="1219170">
              <a:buClr>
                <a:srgbClr val="000000"/>
              </a:buClr>
              <a:buSzPts val="1200"/>
            </a:pPr>
            <a:endParaRPr sz="1600" kern="0">
              <a:solidFill>
                <a:srgbClr val="FFFFFF"/>
              </a:solidFill>
              <a:latin typeface="Calibri"/>
              <a:ea typeface="Calibri"/>
              <a:cs typeface="Calibri"/>
              <a:sym typeface="Calibri"/>
            </a:endParaRPr>
          </a:p>
          <a:p>
            <a:pPr defTabSz="1219170">
              <a:buClr>
                <a:srgbClr val="000000"/>
              </a:buClr>
              <a:buSzPts val="1200"/>
            </a:pPr>
            <a:r>
              <a:rPr lang="en-GB" sz="1467" kern="0">
                <a:solidFill>
                  <a:srgbClr val="FFFFFF"/>
                </a:solidFill>
                <a:latin typeface="Calibri"/>
                <a:ea typeface="Calibri"/>
                <a:cs typeface="Calibri"/>
                <a:sym typeface="Calibri"/>
              </a:rPr>
              <a:t>5 year Roadmap</a:t>
            </a:r>
            <a:endParaRPr sz="1467" kern="0">
              <a:solidFill>
                <a:srgbClr val="FFFFFF"/>
              </a:solidFill>
              <a:latin typeface="Calibri"/>
              <a:ea typeface="Calibri"/>
              <a:cs typeface="Calibri"/>
              <a:sym typeface="Calibri"/>
            </a:endParaRPr>
          </a:p>
        </p:txBody>
      </p:sp>
      <p:pic>
        <p:nvPicPr>
          <p:cNvPr id="483" name="Google Shape;483;g27ea2856a96_0_55"/>
          <p:cNvPicPr preferRelativeResize="0"/>
          <p:nvPr/>
        </p:nvPicPr>
        <p:blipFill rotWithShape="1">
          <a:blip r:embed="rId7">
            <a:alphaModFix/>
          </a:blip>
          <a:srcRect/>
          <a:stretch/>
        </p:blipFill>
        <p:spPr>
          <a:xfrm>
            <a:off x="9751367" y="3537000"/>
            <a:ext cx="1209600" cy="1209600"/>
          </a:xfrm>
          <a:prstGeom prst="rect">
            <a:avLst/>
          </a:prstGeom>
          <a:noFill/>
          <a:ln>
            <a:noFill/>
          </a:ln>
        </p:spPr>
      </p:pic>
      <p:sp>
        <p:nvSpPr>
          <p:cNvPr id="484" name="Google Shape;484;g27ea2856a96_0_55"/>
          <p:cNvSpPr txBox="1"/>
          <p:nvPr/>
        </p:nvSpPr>
        <p:spPr>
          <a:xfrm>
            <a:off x="961500" y="1654167"/>
            <a:ext cx="2024800" cy="4084219"/>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200"/>
            </a:pPr>
            <a:r>
              <a:rPr lang="en-GB" sz="1467" kern="0">
                <a:solidFill>
                  <a:srgbClr val="FFFFFF"/>
                </a:solidFill>
                <a:latin typeface="Calibri"/>
                <a:ea typeface="Calibri"/>
                <a:cs typeface="Calibri"/>
                <a:sym typeface="Calibri"/>
              </a:rPr>
              <a:t>National PID Strategy Taskforce (senior stakeholders) </a:t>
            </a:r>
            <a:endParaRPr sz="1467" kern="0">
              <a:solidFill>
                <a:srgbClr val="FFFFFF"/>
              </a:solidFill>
              <a:latin typeface="Calibri"/>
              <a:ea typeface="Calibri"/>
              <a:cs typeface="Calibri"/>
              <a:sym typeface="Calibri"/>
            </a:endParaRPr>
          </a:p>
          <a:p>
            <a:pPr defTabSz="1219170">
              <a:buClr>
                <a:srgbClr val="000000"/>
              </a:buClr>
              <a:buSzPts val="1200"/>
            </a:pPr>
            <a:endParaRPr sz="1467" kern="0">
              <a:solidFill>
                <a:srgbClr val="FFFFFF"/>
              </a:solidFill>
              <a:latin typeface="Calibri"/>
              <a:ea typeface="Calibri"/>
              <a:cs typeface="Calibri"/>
              <a:sym typeface="Calibri"/>
            </a:endParaRPr>
          </a:p>
          <a:p>
            <a:pPr defTabSz="1219170">
              <a:buClr>
                <a:srgbClr val="000000"/>
              </a:buClr>
              <a:buSzPts val="1200"/>
            </a:pPr>
            <a:r>
              <a:rPr lang="en-GB" sz="1467" kern="0">
                <a:solidFill>
                  <a:srgbClr val="FFFFFF"/>
                </a:solidFill>
                <a:latin typeface="Calibri"/>
                <a:ea typeface="Calibri"/>
                <a:cs typeface="Calibri"/>
                <a:sym typeface="Calibri"/>
              </a:rPr>
              <a:t>Working Groups</a:t>
            </a:r>
            <a:endParaRPr sz="1467" kern="0">
              <a:solidFill>
                <a:srgbClr val="FFFFFF"/>
              </a:solidFill>
              <a:latin typeface="Calibri"/>
              <a:ea typeface="Calibri"/>
              <a:cs typeface="Calibri"/>
              <a:sym typeface="Calibri"/>
            </a:endParaRPr>
          </a:p>
          <a:p>
            <a:pPr defTabSz="1219170">
              <a:buClr>
                <a:srgbClr val="000000"/>
              </a:buClr>
              <a:buSzPts val="1200"/>
            </a:pPr>
            <a:endParaRPr sz="1467" kern="0">
              <a:solidFill>
                <a:srgbClr val="FFFFFF"/>
              </a:solidFill>
              <a:latin typeface="Calibri"/>
              <a:ea typeface="Calibri"/>
              <a:cs typeface="Calibri"/>
              <a:sym typeface="Calibri"/>
            </a:endParaRPr>
          </a:p>
          <a:p>
            <a:pPr defTabSz="1219170">
              <a:buClr>
                <a:srgbClr val="000000"/>
              </a:buClr>
              <a:buSzPts val="1200"/>
            </a:pPr>
            <a:r>
              <a:rPr lang="en-GB" sz="1467" kern="0">
                <a:solidFill>
                  <a:srgbClr val="FFFFFF"/>
                </a:solidFill>
                <a:latin typeface="Calibri"/>
                <a:ea typeface="Calibri"/>
                <a:cs typeface="Calibri"/>
                <a:sym typeface="Calibri"/>
              </a:rPr>
              <a:t>National workshops</a:t>
            </a:r>
            <a:endParaRPr sz="1467" kern="0">
              <a:solidFill>
                <a:srgbClr val="FFFFFF"/>
              </a:solidFill>
              <a:latin typeface="Calibri"/>
              <a:ea typeface="Calibri"/>
              <a:cs typeface="Calibri"/>
              <a:sym typeface="Calibri"/>
            </a:endParaRPr>
          </a:p>
          <a:p>
            <a:pPr defTabSz="1219170">
              <a:buClr>
                <a:srgbClr val="000000"/>
              </a:buClr>
              <a:buSzPts val="1200"/>
            </a:pPr>
            <a:endParaRPr sz="1467" kern="0">
              <a:solidFill>
                <a:srgbClr val="FFFFFF"/>
              </a:solidFill>
              <a:latin typeface="Calibri"/>
              <a:ea typeface="Calibri"/>
              <a:cs typeface="Calibri"/>
              <a:sym typeface="Calibri"/>
            </a:endParaRPr>
          </a:p>
          <a:p>
            <a:pPr defTabSz="1219170">
              <a:buClr>
                <a:srgbClr val="000000"/>
              </a:buClr>
              <a:buSzPts val="1200"/>
            </a:pPr>
            <a:r>
              <a:rPr lang="en-GB" sz="1467" kern="0">
                <a:solidFill>
                  <a:srgbClr val="FFFFFF"/>
                </a:solidFill>
                <a:latin typeface="Calibri"/>
                <a:ea typeface="Calibri"/>
                <a:cs typeface="Calibri"/>
                <a:sym typeface="Calibri"/>
              </a:rPr>
              <a:t>Stakeholder group workshops</a:t>
            </a:r>
            <a:endParaRPr sz="1467" kern="0">
              <a:solidFill>
                <a:srgbClr val="FFFFFF"/>
              </a:solidFill>
              <a:latin typeface="Calibri"/>
              <a:ea typeface="Calibri"/>
              <a:cs typeface="Calibri"/>
              <a:sym typeface="Calibri"/>
            </a:endParaRPr>
          </a:p>
          <a:p>
            <a:pPr defTabSz="1219170">
              <a:buClr>
                <a:srgbClr val="000000"/>
              </a:buClr>
              <a:buSzPts val="1200"/>
            </a:pPr>
            <a:endParaRPr sz="1467" kern="0">
              <a:solidFill>
                <a:srgbClr val="FFFFFF"/>
              </a:solidFill>
              <a:latin typeface="Calibri"/>
              <a:ea typeface="Calibri"/>
              <a:cs typeface="Calibri"/>
              <a:sym typeface="Calibri"/>
            </a:endParaRPr>
          </a:p>
          <a:p>
            <a:pPr defTabSz="1219170">
              <a:buClr>
                <a:srgbClr val="000000"/>
              </a:buClr>
              <a:buSzPts val="1200"/>
            </a:pPr>
            <a:r>
              <a:rPr lang="en-GB" sz="1467" kern="0">
                <a:solidFill>
                  <a:srgbClr val="FFFFFF"/>
                </a:solidFill>
                <a:latin typeface="Calibri"/>
                <a:ea typeface="Calibri"/>
                <a:cs typeface="Calibri"/>
                <a:sym typeface="Calibri"/>
              </a:rPr>
              <a:t>Webinars</a:t>
            </a:r>
            <a:endParaRPr sz="1467" kern="0">
              <a:solidFill>
                <a:srgbClr val="FFFFFF"/>
              </a:solidFill>
              <a:latin typeface="Calibri"/>
              <a:ea typeface="Calibri"/>
              <a:cs typeface="Calibri"/>
              <a:sym typeface="Calibri"/>
            </a:endParaRPr>
          </a:p>
          <a:p>
            <a:pPr defTabSz="1219170">
              <a:buClr>
                <a:srgbClr val="000000"/>
              </a:buClr>
              <a:buSzPts val="1200"/>
            </a:pPr>
            <a:endParaRPr sz="1467" kern="0">
              <a:solidFill>
                <a:srgbClr val="FFFFFF"/>
              </a:solidFill>
              <a:latin typeface="Calibri"/>
              <a:ea typeface="Calibri"/>
              <a:cs typeface="Calibri"/>
              <a:sym typeface="Calibri"/>
            </a:endParaRPr>
          </a:p>
          <a:p>
            <a:pPr defTabSz="1219170">
              <a:buClr>
                <a:srgbClr val="000000"/>
              </a:buClr>
              <a:buSzPts val="1200"/>
            </a:pPr>
            <a:r>
              <a:rPr lang="en-GB" sz="1467" kern="0">
                <a:solidFill>
                  <a:srgbClr val="FFFFFF"/>
                </a:solidFill>
                <a:latin typeface="Calibri"/>
                <a:ea typeface="Calibri"/>
                <a:cs typeface="Calibri"/>
                <a:sym typeface="Calibri"/>
              </a:rPr>
              <a:t>Individual submissions</a:t>
            </a:r>
            <a:endParaRPr sz="1467" kern="0">
              <a:solidFill>
                <a:srgbClr val="FFFFFF"/>
              </a:solidFill>
              <a:latin typeface="Calibri"/>
              <a:ea typeface="Calibri"/>
              <a:cs typeface="Calibri"/>
              <a:sym typeface="Calibri"/>
            </a:endParaRPr>
          </a:p>
          <a:p>
            <a:pPr defTabSz="1219170">
              <a:buClr>
                <a:srgbClr val="000000"/>
              </a:buClr>
              <a:buSzPts val="1200"/>
            </a:pPr>
            <a:endParaRPr sz="1467" kern="0">
              <a:solidFill>
                <a:srgbClr val="FFFFFF"/>
              </a:solidFill>
              <a:latin typeface="Calibri"/>
              <a:ea typeface="Calibri"/>
              <a:cs typeface="Calibri"/>
              <a:sym typeface="Calibri"/>
            </a:endParaRPr>
          </a:p>
          <a:p>
            <a:pPr defTabSz="1219170">
              <a:buClr>
                <a:srgbClr val="000000"/>
              </a:buClr>
              <a:buSzPts val="1200"/>
            </a:pPr>
            <a:r>
              <a:rPr lang="en-GB" sz="1467" kern="0">
                <a:solidFill>
                  <a:srgbClr val="FFFFFF"/>
                </a:solidFill>
                <a:latin typeface="Calibri"/>
                <a:ea typeface="Calibri"/>
                <a:cs typeface="Calibri"/>
                <a:sym typeface="Calibri"/>
              </a:rPr>
              <a:t>National PID service providers (AAF, ARDC)</a:t>
            </a:r>
            <a:endParaRPr sz="1467" kern="0">
              <a:solidFill>
                <a:srgbClr val="FFFFFF"/>
              </a:solidFill>
              <a:latin typeface="Calibri"/>
              <a:ea typeface="Calibri"/>
              <a:cs typeface="Calibri"/>
              <a:sym typeface="Calibri"/>
            </a:endParaRPr>
          </a:p>
        </p:txBody>
      </p:sp>
      <p:sp>
        <p:nvSpPr>
          <p:cNvPr id="485" name="Google Shape;485;g27ea2856a96_0_55"/>
          <p:cNvSpPr txBox="1"/>
          <p:nvPr/>
        </p:nvSpPr>
        <p:spPr>
          <a:xfrm>
            <a:off x="3623367" y="2986534"/>
            <a:ext cx="1041600" cy="1231066"/>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lang="en-GB" sz="1600" kern="0">
                <a:solidFill>
                  <a:srgbClr val="000000"/>
                </a:solidFill>
                <a:latin typeface="Calibri"/>
                <a:ea typeface="Calibri"/>
                <a:cs typeface="Calibri"/>
                <a:sym typeface="Calibri"/>
              </a:rPr>
              <a:t>National PID Strategy Taskforce </a:t>
            </a:r>
            <a:endParaRPr sz="1600" kern="0">
              <a:solidFill>
                <a:srgbClr val="000000"/>
              </a:solidFill>
              <a:latin typeface="Calibri"/>
              <a:ea typeface="Calibri"/>
              <a:cs typeface="Calibri"/>
              <a:sym typeface="Calibri"/>
            </a:endParaRPr>
          </a:p>
        </p:txBody>
      </p:sp>
      <p:sp>
        <p:nvSpPr>
          <p:cNvPr id="486" name="Google Shape;486;g27ea2856a96_0_55"/>
          <p:cNvSpPr txBox="1"/>
          <p:nvPr/>
        </p:nvSpPr>
        <p:spPr>
          <a:xfrm>
            <a:off x="916300" y="6299768"/>
            <a:ext cx="10576000" cy="697715"/>
          </a:xfrm>
          <a:prstGeom prst="rect">
            <a:avLst/>
          </a:prstGeom>
          <a:solidFill>
            <a:schemeClr val="accent3"/>
          </a:solidFill>
          <a:ln>
            <a:noFill/>
          </a:ln>
        </p:spPr>
        <p:txBody>
          <a:bodyPr spcFirstLastPara="1" wrap="square" lIns="121900" tIns="121900" rIns="121900" bIns="121900" anchor="t" anchorCtr="0">
            <a:spAutoFit/>
          </a:bodyPr>
          <a:lstStyle/>
          <a:p>
            <a:pPr defTabSz="1219170">
              <a:buClr>
                <a:srgbClr val="000000"/>
              </a:buClr>
              <a:buSzPts val="1400"/>
            </a:pPr>
            <a:r>
              <a:rPr lang="en-GB" sz="1467" kern="0">
                <a:solidFill>
                  <a:srgbClr val="000000"/>
                </a:solidFill>
                <a:latin typeface="Calibri"/>
                <a:ea typeface="Calibri"/>
                <a:cs typeface="Calibri"/>
                <a:sym typeface="Calibri"/>
              </a:rPr>
              <a:t>February 2023  							-						November 2023</a:t>
            </a:r>
            <a:endParaRPr sz="1467" kern="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g27ea2856a96_0_144"/>
          <p:cNvPicPr preferRelativeResize="0"/>
          <p:nvPr/>
        </p:nvPicPr>
        <p:blipFill rotWithShape="1">
          <a:blip r:embed="rId3">
            <a:alphaModFix/>
          </a:blip>
          <a:srcRect/>
          <a:stretch/>
        </p:blipFill>
        <p:spPr>
          <a:xfrm>
            <a:off x="3658826" y="785325"/>
            <a:ext cx="7672725" cy="5377424"/>
          </a:xfrm>
          <a:prstGeom prst="rect">
            <a:avLst/>
          </a:prstGeom>
          <a:noFill/>
          <a:ln>
            <a:noFill/>
          </a:ln>
        </p:spPr>
      </p:pic>
      <p:sp>
        <p:nvSpPr>
          <p:cNvPr id="493" name="Google Shape;493;g27ea2856a96_0_144"/>
          <p:cNvSpPr txBox="1"/>
          <p:nvPr/>
        </p:nvSpPr>
        <p:spPr>
          <a:xfrm>
            <a:off x="415600" y="402800"/>
            <a:ext cx="11360800" cy="763600"/>
          </a:xfrm>
          <a:prstGeom prst="rect">
            <a:avLst/>
          </a:prstGeom>
          <a:noFill/>
          <a:ln>
            <a:noFill/>
          </a:ln>
        </p:spPr>
        <p:txBody>
          <a:bodyPr spcFirstLastPara="1" wrap="square" lIns="121900" tIns="121900" rIns="121900" bIns="121900" anchor="ctr" anchorCtr="0">
            <a:noAutofit/>
          </a:bodyPr>
          <a:lstStyle/>
          <a:p>
            <a:pPr defTabSz="1219170">
              <a:lnSpc>
                <a:spcPct val="90000"/>
              </a:lnSpc>
              <a:spcAft>
                <a:spcPts val="267"/>
              </a:spcAft>
              <a:buClr>
                <a:srgbClr val="000000"/>
              </a:buClr>
              <a:buSzPts val="1800"/>
            </a:pPr>
            <a:r>
              <a:rPr lang="en-GB" sz="3200" kern="0">
                <a:solidFill>
                  <a:srgbClr val="00B0D5"/>
                </a:solidFill>
                <a:latin typeface="Calibri"/>
                <a:ea typeface="Calibri"/>
                <a:cs typeface="Calibri"/>
                <a:sym typeface="Calibri"/>
              </a:rPr>
              <a:t>Roadmap update</a:t>
            </a:r>
            <a:endParaRPr sz="3200" kern="0">
              <a:solidFill>
                <a:srgbClr val="404041"/>
              </a:solidFill>
              <a:latin typeface="Calibri"/>
              <a:ea typeface="Calibri"/>
              <a:cs typeface="Calibri"/>
              <a:sym typeface="Calibri"/>
            </a:endParaRPr>
          </a:p>
        </p:txBody>
      </p:sp>
      <p:pic>
        <p:nvPicPr>
          <p:cNvPr id="494" name="Google Shape;494;g27ea2856a96_0_144"/>
          <p:cNvPicPr preferRelativeResize="0"/>
          <p:nvPr/>
        </p:nvPicPr>
        <p:blipFill>
          <a:blip r:embed="rId4">
            <a:alphaModFix/>
          </a:blip>
          <a:stretch>
            <a:fillRect/>
          </a:stretch>
        </p:blipFill>
        <p:spPr>
          <a:xfrm>
            <a:off x="647525" y="1550450"/>
            <a:ext cx="3354024" cy="26720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grpSp>
        <p:nvGrpSpPr>
          <p:cNvPr id="500" name="Google Shape;500;g27ea2856a96_0_93"/>
          <p:cNvGrpSpPr/>
          <p:nvPr/>
        </p:nvGrpSpPr>
        <p:grpSpPr>
          <a:xfrm>
            <a:off x="4098451" y="2685167"/>
            <a:ext cx="2592800" cy="2092800"/>
            <a:chOff x="3071457" y="2013875"/>
            <a:chExt cx="1944600" cy="1569600"/>
          </a:xfrm>
        </p:grpSpPr>
        <p:sp>
          <p:nvSpPr>
            <p:cNvPr id="501" name="Google Shape;501;g27ea2856a96_0_93"/>
            <p:cNvSpPr/>
            <p:nvPr/>
          </p:nvSpPr>
          <p:spPr>
            <a:xfrm rot="10800000" flipH="1">
              <a:off x="3071457" y="2013875"/>
              <a:ext cx="1944600" cy="1569600"/>
            </a:xfrm>
            <a:prstGeom prst="round2DiagRect">
              <a:avLst>
                <a:gd name="adj1" fmla="val 0"/>
                <a:gd name="adj2" fmla="val 17764"/>
              </a:avLst>
            </a:prstGeom>
            <a:solidFill>
              <a:srgbClr val="A1C448"/>
            </a:solidFill>
            <a:ln>
              <a:noFill/>
            </a:ln>
          </p:spPr>
          <p:txBody>
            <a:bodyPr spcFirstLastPara="1" wrap="square" lIns="121900" tIns="121900" rIns="121900" bIns="121900" anchor="ctr" anchorCtr="0">
              <a:noAutofit/>
            </a:bodyPr>
            <a:lstStyle/>
            <a:p>
              <a:pPr defTabSz="1219170">
                <a:buClr>
                  <a:srgbClr val="000000"/>
                </a:buClr>
                <a:buSzPts val="1100"/>
              </a:pPr>
              <a:endParaRPr sz="1467" kern="0">
                <a:solidFill>
                  <a:srgbClr val="000000"/>
                </a:solidFill>
                <a:latin typeface="Arial"/>
                <a:ea typeface="Arial"/>
                <a:cs typeface="Arial"/>
                <a:sym typeface="Arial"/>
              </a:endParaRPr>
            </a:p>
          </p:txBody>
        </p:sp>
        <p:sp>
          <p:nvSpPr>
            <p:cNvPr id="502" name="Google Shape;502;g27ea2856a96_0_93"/>
            <p:cNvSpPr txBox="1"/>
            <p:nvPr/>
          </p:nvSpPr>
          <p:spPr>
            <a:xfrm>
              <a:off x="3316095" y="2256392"/>
              <a:ext cx="1451700" cy="118800"/>
            </a:xfrm>
            <a:prstGeom prst="rect">
              <a:avLst/>
            </a:prstGeom>
            <a:solidFill>
              <a:srgbClr val="A1C448"/>
            </a:solidFill>
            <a:ln>
              <a:noFill/>
            </a:ln>
          </p:spPr>
          <p:txBody>
            <a:bodyPr spcFirstLastPara="1" wrap="square" lIns="121900" tIns="121900" rIns="121900" bIns="121900" anchor="t" anchorCtr="0">
              <a:noAutofit/>
            </a:bodyPr>
            <a:lstStyle/>
            <a:p>
              <a:pPr defTabSz="1219170">
                <a:buClr>
                  <a:srgbClr val="000000"/>
                </a:buClr>
                <a:buSzPts val="1100"/>
              </a:pPr>
              <a:r>
                <a:rPr lang="en-GB" sz="1467" b="1" kern="0">
                  <a:solidFill>
                    <a:srgbClr val="FFFFFF"/>
                  </a:solidFill>
                  <a:latin typeface="Roboto"/>
                  <a:ea typeface="Roboto"/>
                  <a:cs typeface="Roboto"/>
                  <a:sym typeface="Roboto"/>
                </a:rPr>
                <a:t>Query ORCID API to pre-populate grant submissions</a:t>
              </a:r>
              <a:endParaRPr sz="1467" kern="0">
                <a:solidFill>
                  <a:srgbClr val="FFFFFF"/>
                </a:solidFill>
                <a:latin typeface="Roboto"/>
                <a:ea typeface="Roboto"/>
                <a:cs typeface="Roboto"/>
                <a:sym typeface="Roboto"/>
              </a:endParaRPr>
            </a:p>
          </p:txBody>
        </p:sp>
      </p:grpSp>
      <p:grpSp>
        <p:nvGrpSpPr>
          <p:cNvPr id="503" name="Google Shape;503;g27ea2856a96_0_93"/>
          <p:cNvGrpSpPr/>
          <p:nvPr/>
        </p:nvGrpSpPr>
        <p:grpSpPr>
          <a:xfrm>
            <a:off x="1508833" y="2685167"/>
            <a:ext cx="2592800" cy="2092800"/>
            <a:chOff x="1126863" y="2013875"/>
            <a:chExt cx="1944600" cy="1569600"/>
          </a:xfrm>
        </p:grpSpPr>
        <p:sp>
          <p:nvSpPr>
            <p:cNvPr id="504" name="Google Shape;504;g27ea2856a96_0_93"/>
            <p:cNvSpPr/>
            <p:nvPr/>
          </p:nvSpPr>
          <p:spPr>
            <a:xfrm>
              <a:off x="1126863" y="2013875"/>
              <a:ext cx="1944600" cy="1569600"/>
            </a:xfrm>
            <a:prstGeom prst="round2DiagRect">
              <a:avLst>
                <a:gd name="adj1" fmla="val 0"/>
                <a:gd name="adj2" fmla="val 17764"/>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buSzPts val="1100"/>
              </a:pPr>
              <a:endParaRPr sz="1467" kern="0">
                <a:solidFill>
                  <a:srgbClr val="000000"/>
                </a:solidFill>
                <a:latin typeface="Arial"/>
                <a:ea typeface="Arial"/>
                <a:cs typeface="Arial"/>
                <a:sym typeface="Arial"/>
              </a:endParaRPr>
            </a:p>
          </p:txBody>
        </p:sp>
        <p:sp>
          <p:nvSpPr>
            <p:cNvPr id="505" name="Google Shape;505;g27ea2856a96_0_93"/>
            <p:cNvSpPr txBox="1"/>
            <p:nvPr/>
          </p:nvSpPr>
          <p:spPr>
            <a:xfrm>
              <a:off x="1351627" y="2256385"/>
              <a:ext cx="1451700" cy="4599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100"/>
              </a:pPr>
              <a:r>
                <a:rPr lang="en-GB" sz="1467" b="1" kern="0">
                  <a:solidFill>
                    <a:srgbClr val="FFFFFF"/>
                  </a:solidFill>
                  <a:latin typeface="Roboto"/>
                  <a:ea typeface="Roboto"/>
                  <a:cs typeface="Roboto"/>
                  <a:sym typeface="Roboto"/>
                </a:rPr>
                <a:t>Integrate ORCID into grant management system</a:t>
              </a:r>
              <a:endParaRPr sz="1467" kern="0">
                <a:solidFill>
                  <a:srgbClr val="FFFFFF"/>
                </a:solidFill>
                <a:latin typeface="Roboto"/>
                <a:ea typeface="Roboto"/>
                <a:cs typeface="Roboto"/>
                <a:sym typeface="Roboto"/>
              </a:endParaRPr>
            </a:p>
          </p:txBody>
        </p:sp>
      </p:grpSp>
      <p:grpSp>
        <p:nvGrpSpPr>
          <p:cNvPr id="506" name="Google Shape;506;g27ea2856a96_0_93"/>
          <p:cNvGrpSpPr/>
          <p:nvPr/>
        </p:nvGrpSpPr>
        <p:grpSpPr>
          <a:xfrm>
            <a:off x="6687503" y="2685164"/>
            <a:ext cx="2592636" cy="2092800"/>
            <a:chOff x="5015938" y="2013875"/>
            <a:chExt cx="3001200" cy="1569600"/>
          </a:xfrm>
        </p:grpSpPr>
        <p:sp>
          <p:nvSpPr>
            <p:cNvPr id="507" name="Google Shape;507;g27ea2856a96_0_93"/>
            <p:cNvSpPr/>
            <p:nvPr/>
          </p:nvSpPr>
          <p:spPr>
            <a:xfrm>
              <a:off x="5015938" y="2013875"/>
              <a:ext cx="3001200" cy="1569600"/>
            </a:xfrm>
            <a:prstGeom prst="round2DiagRect">
              <a:avLst>
                <a:gd name="adj1" fmla="val 0"/>
                <a:gd name="adj2" fmla="val 17764"/>
              </a:avLst>
            </a:prstGeom>
            <a:solidFill>
              <a:srgbClr val="9900FF"/>
            </a:solidFill>
            <a:ln>
              <a:noFill/>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a:p>
              <a:pPr defTabSz="1219170">
                <a:buClr>
                  <a:srgbClr val="000000"/>
                </a:buClr>
                <a:buSzPts val="1400"/>
              </a:pPr>
              <a:endParaRPr sz="1867" kern="0">
                <a:solidFill>
                  <a:srgbClr val="000000"/>
                </a:solidFill>
                <a:latin typeface="Arial"/>
                <a:ea typeface="Arial"/>
                <a:cs typeface="Arial"/>
                <a:sym typeface="Arial"/>
              </a:endParaRPr>
            </a:p>
            <a:p>
              <a:pPr defTabSz="1219170">
                <a:buClr>
                  <a:srgbClr val="000000"/>
                </a:buClr>
                <a:buSzPts val="1400"/>
              </a:pPr>
              <a:endParaRPr sz="1867" kern="0">
                <a:solidFill>
                  <a:srgbClr val="000000"/>
                </a:solidFill>
                <a:latin typeface="Arial"/>
                <a:ea typeface="Arial"/>
                <a:cs typeface="Arial"/>
                <a:sym typeface="Arial"/>
              </a:endParaRPr>
            </a:p>
            <a:p>
              <a:pPr defTabSz="1219170">
                <a:buClr>
                  <a:srgbClr val="000000"/>
                </a:buClr>
                <a:buSzPts val="1400"/>
              </a:pPr>
              <a:endParaRPr sz="1867" kern="0">
                <a:solidFill>
                  <a:srgbClr val="000000"/>
                </a:solidFill>
                <a:latin typeface="Arial"/>
                <a:ea typeface="Arial"/>
                <a:cs typeface="Arial"/>
                <a:sym typeface="Arial"/>
              </a:endParaRPr>
            </a:p>
          </p:txBody>
        </p:sp>
        <p:sp>
          <p:nvSpPr>
            <p:cNvPr id="508" name="Google Shape;508;g27ea2856a96_0_93"/>
            <p:cNvSpPr txBox="1"/>
            <p:nvPr/>
          </p:nvSpPr>
          <p:spPr>
            <a:xfrm>
              <a:off x="5360226" y="2256387"/>
              <a:ext cx="2417100" cy="459900"/>
            </a:xfrm>
            <a:prstGeom prst="rect">
              <a:avLst/>
            </a:prstGeom>
            <a:solidFill>
              <a:srgbClr val="9900FF"/>
            </a:solidFill>
            <a:ln>
              <a:noFill/>
            </a:ln>
          </p:spPr>
          <p:txBody>
            <a:bodyPr spcFirstLastPara="1" wrap="square" lIns="121900" tIns="121900" rIns="121900" bIns="121900" anchor="t" anchorCtr="0">
              <a:noAutofit/>
            </a:bodyPr>
            <a:lstStyle/>
            <a:p>
              <a:pPr defTabSz="1219170">
                <a:buClr>
                  <a:srgbClr val="000000"/>
                </a:buClr>
                <a:buSzPts val="1100"/>
              </a:pPr>
              <a:r>
                <a:rPr lang="en-GB" sz="1467" b="1" kern="0">
                  <a:solidFill>
                    <a:srgbClr val="FFFFFF"/>
                  </a:solidFill>
                  <a:latin typeface="Roboto"/>
                  <a:ea typeface="Roboto"/>
                  <a:cs typeface="Roboto"/>
                  <a:sym typeface="Roboto"/>
                </a:rPr>
                <a:t>Write successful grants to ORCID records</a:t>
              </a:r>
              <a:endParaRPr sz="1467" kern="0">
                <a:solidFill>
                  <a:srgbClr val="FFFFFF"/>
                </a:solidFill>
                <a:latin typeface="Roboto"/>
                <a:ea typeface="Roboto"/>
                <a:cs typeface="Roboto"/>
                <a:sym typeface="Roboto"/>
              </a:endParaRPr>
            </a:p>
          </p:txBody>
        </p:sp>
      </p:grpSp>
      <p:grpSp>
        <p:nvGrpSpPr>
          <p:cNvPr id="509" name="Google Shape;509;g27ea2856a96_0_93"/>
          <p:cNvGrpSpPr/>
          <p:nvPr/>
        </p:nvGrpSpPr>
        <p:grpSpPr>
          <a:xfrm>
            <a:off x="6513992" y="3601698"/>
            <a:ext cx="348761" cy="347172"/>
            <a:chOff x="4858109" y="2631368"/>
            <a:chExt cx="316442" cy="315000"/>
          </a:xfrm>
        </p:grpSpPr>
        <p:sp>
          <p:nvSpPr>
            <p:cNvPr id="510" name="Google Shape;510;g27ea2856a96_0_93"/>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SzPts val="1100"/>
              </a:pPr>
              <a:endParaRPr sz="1467" kern="0">
                <a:solidFill>
                  <a:srgbClr val="000000"/>
                </a:solidFill>
                <a:latin typeface="Arial"/>
                <a:ea typeface="Arial"/>
                <a:cs typeface="Arial"/>
                <a:sym typeface="Arial"/>
              </a:endParaRPr>
            </a:p>
          </p:txBody>
        </p:sp>
        <p:sp>
          <p:nvSpPr>
            <p:cNvPr id="511" name="Google Shape;511;g27ea2856a96_0_93"/>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121900" tIns="121900" rIns="121900" bIns="121900" anchor="ctr" anchorCtr="0">
              <a:noAutofit/>
            </a:bodyPr>
            <a:lstStyle/>
            <a:p>
              <a:pPr defTabSz="1219170">
                <a:buClr>
                  <a:srgbClr val="000000"/>
                </a:buClr>
                <a:buSzPts val="1400"/>
              </a:pPr>
              <a:br>
                <a:rPr lang="en-GB" sz="1867" kern="0">
                  <a:solidFill>
                    <a:srgbClr val="000000"/>
                  </a:solidFill>
                  <a:latin typeface="Arial"/>
                  <a:ea typeface="Arial"/>
                  <a:cs typeface="Arial"/>
                  <a:sym typeface="Arial"/>
                </a:rPr>
              </a:br>
              <a:endParaRPr sz="1867" kern="0">
                <a:solidFill>
                  <a:srgbClr val="000000"/>
                </a:solidFill>
                <a:latin typeface="Arial"/>
                <a:ea typeface="Arial"/>
                <a:cs typeface="Arial"/>
                <a:sym typeface="Arial"/>
              </a:endParaRPr>
            </a:p>
          </p:txBody>
        </p:sp>
      </p:grpSp>
      <p:grpSp>
        <p:nvGrpSpPr>
          <p:cNvPr id="512" name="Google Shape;512;g27ea2856a96_0_93"/>
          <p:cNvGrpSpPr/>
          <p:nvPr/>
        </p:nvGrpSpPr>
        <p:grpSpPr>
          <a:xfrm>
            <a:off x="3888128" y="3601694"/>
            <a:ext cx="348761" cy="347172"/>
            <a:chOff x="4858109" y="2631368"/>
            <a:chExt cx="316442" cy="315000"/>
          </a:xfrm>
        </p:grpSpPr>
        <p:sp>
          <p:nvSpPr>
            <p:cNvPr id="513" name="Google Shape;513;g27ea2856a96_0_93"/>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SzPts val="1100"/>
              </a:pPr>
              <a:endParaRPr sz="1467" kern="0">
                <a:solidFill>
                  <a:srgbClr val="000000"/>
                </a:solidFill>
                <a:latin typeface="Arial"/>
                <a:ea typeface="Arial"/>
                <a:cs typeface="Arial"/>
                <a:sym typeface="Arial"/>
              </a:endParaRPr>
            </a:p>
          </p:txBody>
        </p:sp>
        <p:sp>
          <p:nvSpPr>
            <p:cNvPr id="514" name="Google Shape;514;g27ea2856a96_0_93"/>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121900" tIns="121900" rIns="121900" bIns="121900" anchor="ctr" anchorCtr="0">
              <a:noAutofit/>
            </a:bodyPr>
            <a:lstStyle/>
            <a:p>
              <a:pPr defTabSz="1219170">
                <a:buClr>
                  <a:srgbClr val="000000"/>
                </a:buClr>
                <a:buSzPts val="1400"/>
              </a:pPr>
              <a:br>
                <a:rPr lang="en-GB" sz="1867" kern="0">
                  <a:solidFill>
                    <a:srgbClr val="000000"/>
                  </a:solidFill>
                  <a:latin typeface="Arial"/>
                  <a:ea typeface="Arial"/>
                  <a:cs typeface="Arial"/>
                  <a:sym typeface="Arial"/>
                </a:rPr>
              </a:br>
              <a:endParaRPr sz="1867" kern="0">
                <a:solidFill>
                  <a:srgbClr val="000000"/>
                </a:solidFill>
                <a:latin typeface="Arial"/>
                <a:ea typeface="Arial"/>
                <a:cs typeface="Arial"/>
                <a:sym typeface="Arial"/>
              </a:endParaRPr>
            </a:p>
          </p:txBody>
        </p:sp>
      </p:grpSp>
      <p:sp>
        <p:nvSpPr>
          <p:cNvPr id="515" name="Google Shape;515;g27ea2856a96_0_93"/>
          <p:cNvSpPr txBox="1"/>
          <p:nvPr/>
        </p:nvSpPr>
        <p:spPr>
          <a:xfrm>
            <a:off x="3088123" y="5659900"/>
            <a:ext cx="4950400" cy="471975"/>
          </a:xfrm>
          <a:prstGeom prst="rect">
            <a:avLst/>
          </a:prstGeom>
          <a:noFill/>
          <a:ln>
            <a:noFill/>
          </a:ln>
        </p:spPr>
        <p:txBody>
          <a:bodyPr spcFirstLastPara="1" wrap="square" lIns="91433" tIns="91433" rIns="91433" bIns="91433" anchor="t" anchorCtr="0">
            <a:spAutoFit/>
          </a:bodyPr>
          <a:lstStyle/>
          <a:p>
            <a:pPr defTabSz="1219170">
              <a:buClr>
                <a:srgbClr val="000000"/>
              </a:buClr>
              <a:buSzPts val="1100"/>
            </a:pPr>
            <a:r>
              <a:rPr lang="en-GB" sz="1867" b="1" kern="0">
                <a:solidFill>
                  <a:srgbClr val="000000"/>
                </a:solidFill>
                <a:latin typeface="Calibri"/>
                <a:ea typeface="Calibri"/>
                <a:cs typeface="Calibri"/>
                <a:sym typeface="Calibri"/>
              </a:rPr>
              <a:t>Reducing administrative burden for researchers</a:t>
            </a:r>
            <a:endParaRPr sz="1867" b="1" kern="0">
              <a:solidFill>
                <a:srgbClr val="000000"/>
              </a:solidFill>
              <a:latin typeface="Calibri"/>
              <a:ea typeface="Calibri"/>
              <a:cs typeface="Calibri"/>
              <a:sym typeface="Calibri"/>
            </a:endParaRPr>
          </a:p>
        </p:txBody>
      </p:sp>
      <p:sp>
        <p:nvSpPr>
          <p:cNvPr id="516" name="Google Shape;516;g27ea2856a96_0_93"/>
          <p:cNvSpPr/>
          <p:nvPr/>
        </p:nvSpPr>
        <p:spPr>
          <a:xfrm>
            <a:off x="5132451" y="4997600"/>
            <a:ext cx="442400" cy="590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7" name="Google Shape;517;g27ea2856a96_0_93"/>
          <p:cNvSpPr txBox="1">
            <a:spLocks noGrp="1"/>
          </p:cNvSpPr>
          <p:nvPr>
            <p:ph type="title" idx="4294967295"/>
          </p:nvPr>
        </p:nvSpPr>
        <p:spPr>
          <a:xfrm>
            <a:off x="881409" y="636672"/>
            <a:ext cx="10297600" cy="1016800"/>
          </a:xfrm>
          <a:prstGeom prst="rect">
            <a:avLst/>
          </a:prstGeom>
          <a:noFill/>
          <a:ln>
            <a:noFill/>
          </a:ln>
        </p:spPr>
        <p:txBody>
          <a:bodyPr spcFirstLastPara="1" wrap="square" lIns="0" tIns="0" rIns="0" bIns="0" anchor="t" anchorCtr="0">
            <a:noAutofit/>
          </a:bodyPr>
          <a:lstStyle/>
          <a:p>
            <a:pPr>
              <a:spcBef>
                <a:spcPts val="2667"/>
              </a:spcBef>
              <a:spcAft>
                <a:spcPts val="800"/>
              </a:spcAft>
              <a:buSzPts val="2400"/>
            </a:pPr>
            <a:r>
              <a:rPr lang="en-GB" b="0">
                <a:solidFill>
                  <a:srgbClr val="00B0D5"/>
                </a:solidFill>
              </a:rPr>
              <a:t>Capability Maturity Model update - Funders example</a:t>
            </a:r>
            <a:br>
              <a:rPr lang="en-GB" b="0"/>
            </a:br>
            <a:br>
              <a:rPr lang="en-GB" b="0"/>
            </a:br>
            <a:br>
              <a:rPr lang="en-GB" b="0"/>
            </a:br>
            <a:br>
              <a:rPr lang="en-GB" b="0"/>
            </a:br>
            <a:br>
              <a:rPr lang="en-GB"/>
            </a:b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243fd686aa6_0_300"/>
          <p:cNvSpPr txBox="1">
            <a:spLocks noGrp="1"/>
          </p:cNvSpPr>
          <p:nvPr>
            <p:ph type="title"/>
          </p:nvPr>
        </p:nvSpPr>
        <p:spPr>
          <a:xfrm>
            <a:off x="881409" y="636672"/>
            <a:ext cx="10297600" cy="1016800"/>
          </a:xfrm>
          <a:prstGeom prst="rect">
            <a:avLst/>
          </a:prstGeom>
          <a:noFill/>
          <a:ln>
            <a:noFill/>
          </a:ln>
        </p:spPr>
        <p:txBody>
          <a:bodyPr spcFirstLastPara="1" wrap="square" lIns="0" tIns="0" rIns="0" bIns="0" anchor="t" anchorCtr="0">
            <a:noAutofit/>
          </a:bodyPr>
          <a:lstStyle/>
          <a:p>
            <a:pPr>
              <a:spcBef>
                <a:spcPts val="2667"/>
              </a:spcBef>
              <a:spcAft>
                <a:spcPts val="800"/>
              </a:spcAft>
            </a:pPr>
            <a:r>
              <a:rPr lang="en-GB">
                <a:solidFill>
                  <a:srgbClr val="00B0D5"/>
                </a:solidFill>
              </a:rPr>
              <a:t>How can you contribute?</a:t>
            </a:r>
            <a:br>
              <a:rPr lang="en-GB" b="0"/>
            </a:br>
            <a:br>
              <a:rPr lang="en-GB" b="0"/>
            </a:br>
            <a:br>
              <a:rPr lang="en-GB" b="0"/>
            </a:br>
            <a:br>
              <a:rPr lang="en-GB" b="0"/>
            </a:br>
            <a:br>
              <a:rPr lang="en-GB"/>
            </a:br>
            <a:endParaRPr/>
          </a:p>
        </p:txBody>
      </p:sp>
      <p:sp>
        <p:nvSpPr>
          <p:cNvPr id="523" name="Google Shape;523;g243fd686aa6_0_300"/>
          <p:cNvSpPr txBox="1"/>
          <p:nvPr/>
        </p:nvSpPr>
        <p:spPr>
          <a:xfrm>
            <a:off x="5170933" y="1653468"/>
            <a:ext cx="6550800" cy="3969943"/>
          </a:xfrm>
          <a:prstGeom prst="rect">
            <a:avLst/>
          </a:prstGeom>
          <a:noFill/>
          <a:ln>
            <a:noFill/>
          </a:ln>
        </p:spPr>
        <p:txBody>
          <a:bodyPr spcFirstLastPara="1" wrap="square" lIns="121900" tIns="60933" rIns="121900" bIns="60933" anchor="t" anchorCtr="0">
            <a:spAutoFit/>
          </a:bodyPr>
          <a:lstStyle/>
          <a:p>
            <a:pPr defTabSz="1219170">
              <a:lnSpc>
                <a:spcPct val="115000"/>
              </a:lnSpc>
              <a:buClr>
                <a:srgbClr val="000000"/>
              </a:buClr>
            </a:pPr>
            <a:r>
              <a:rPr lang="en-GB" sz="1867" kern="0">
                <a:solidFill>
                  <a:srgbClr val="000000"/>
                </a:solidFill>
                <a:latin typeface="Calibri"/>
                <a:ea typeface="Calibri"/>
                <a:cs typeface="Calibri"/>
                <a:sym typeface="Calibri"/>
              </a:rPr>
              <a:t>We invite your feedback on the draft Strategy and your participation in contributing to the development of an accompanying Roadmap through any of the following:</a:t>
            </a:r>
            <a:endParaRPr sz="1867" kern="0">
              <a:solidFill>
                <a:srgbClr val="000000"/>
              </a:solidFill>
              <a:latin typeface="Calibri"/>
              <a:ea typeface="Calibri"/>
              <a:cs typeface="Calibri"/>
              <a:sym typeface="Calibri"/>
            </a:endParaRPr>
          </a:p>
          <a:p>
            <a:pPr defTabSz="1219170">
              <a:lnSpc>
                <a:spcPct val="115000"/>
              </a:lnSpc>
              <a:buClr>
                <a:srgbClr val="000000"/>
              </a:buClr>
            </a:pPr>
            <a:endParaRPr sz="1867" kern="0">
              <a:solidFill>
                <a:srgbClr val="000000"/>
              </a:solidFill>
              <a:latin typeface="Calibri"/>
              <a:ea typeface="Calibri"/>
              <a:cs typeface="Calibri"/>
              <a:sym typeface="Calibri"/>
            </a:endParaRPr>
          </a:p>
          <a:p>
            <a:pPr marL="609585" indent="-423323" defTabSz="1219170">
              <a:lnSpc>
                <a:spcPct val="115000"/>
              </a:lnSpc>
              <a:buClr>
                <a:srgbClr val="000000"/>
              </a:buClr>
              <a:buSzPts val="1400"/>
              <a:buFont typeface="Calibri"/>
              <a:buChar char="●"/>
            </a:pPr>
            <a:r>
              <a:rPr lang="en-GB" sz="1867" kern="0">
                <a:solidFill>
                  <a:srgbClr val="000000"/>
                </a:solidFill>
                <a:latin typeface="Calibri"/>
                <a:ea typeface="Calibri"/>
                <a:cs typeface="Calibri"/>
                <a:sym typeface="Calibri"/>
              </a:rPr>
              <a:t>Review the draft Strategy and provide your feedback</a:t>
            </a:r>
            <a:endParaRPr sz="1867" kern="0">
              <a:solidFill>
                <a:srgbClr val="000000"/>
              </a:solidFill>
              <a:latin typeface="Calibri"/>
              <a:ea typeface="Calibri"/>
              <a:cs typeface="Calibri"/>
              <a:sym typeface="Calibri"/>
            </a:endParaRPr>
          </a:p>
          <a:p>
            <a:pPr marL="609585" indent="-423323" defTabSz="1219170">
              <a:lnSpc>
                <a:spcPct val="115000"/>
              </a:lnSpc>
              <a:buClr>
                <a:srgbClr val="000000"/>
              </a:buClr>
              <a:buSzPts val="1400"/>
              <a:buFont typeface="Calibri"/>
              <a:buChar char="●"/>
            </a:pPr>
            <a:r>
              <a:rPr lang="en-GB" sz="1867" kern="0">
                <a:solidFill>
                  <a:srgbClr val="000000"/>
                </a:solidFill>
                <a:latin typeface="Calibri"/>
                <a:ea typeface="Calibri"/>
                <a:cs typeface="Calibri"/>
                <a:sym typeface="Calibri"/>
              </a:rPr>
              <a:t>Send in a submission</a:t>
            </a:r>
            <a:endParaRPr sz="1867" kern="0">
              <a:solidFill>
                <a:srgbClr val="000000"/>
              </a:solidFill>
              <a:latin typeface="Calibri"/>
              <a:ea typeface="Calibri"/>
              <a:cs typeface="Calibri"/>
              <a:sym typeface="Calibri"/>
            </a:endParaRPr>
          </a:p>
          <a:p>
            <a:pPr marL="609585" indent="-423323" defTabSz="1219170">
              <a:lnSpc>
                <a:spcPct val="115000"/>
              </a:lnSpc>
              <a:buClr>
                <a:srgbClr val="000000"/>
              </a:buClr>
              <a:buSzPts val="1400"/>
              <a:buFont typeface="Calibri"/>
              <a:buChar char="●"/>
            </a:pPr>
            <a:r>
              <a:rPr lang="en-GB" sz="1867" kern="0">
                <a:solidFill>
                  <a:srgbClr val="000000"/>
                </a:solidFill>
                <a:latin typeface="Calibri"/>
                <a:ea typeface="Calibri"/>
                <a:cs typeface="Calibri"/>
                <a:sym typeface="Calibri"/>
              </a:rPr>
              <a:t>Join an open webinar or event</a:t>
            </a:r>
            <a:endParaRPr sz="1867" kern="0">
              <a:solidFill>
                <a:srgbClr val="000000"/>
              </a:solidFill>
              <a:latin typeface="Calibri"/>
              <a:ea typeface="Calibri"/>
              <a:cs typeface="Calibri"/>
              <a:sym typeface="Calibri"/>
            </a:endParaRPr>
          </a:p>
          <a:p>
            <a:pPr marL="609585" indent="-423323" defTabSz="1219170">
              <a:lnSpc>
                <a:spcPct val="115000"/>
              </a:lnSpc>
              <a:buClr>
                <a:srgbClr val="000000"/>
              </a:buClr>
              <a:buSzPts val="1400"/>
              <a:buFont typeface="Calibri"/>
              <a:buChar char="●"/>
            </a:pPr>
            <a:r>
              <a:rPr lang="en-GB" sz="1867" kern="0">
                <a:solidFill>
                  <a:srgbClr val="000000"/>
                </a:solidFill>
                <a:latin typeface="Calibri"/>
                <a:ea typeface="Calibri"/>
                <a:cs typeface="Calibri"/>
                <a:sym typeface="Calibri"/>
              </a:rPr>
              <a:t>Book a workshop for your team</a:t>
            </a:r>
            <a:endParaRPr sz="1867" kern="0">
              <a:solidFill>
                <a:srgbClr val="000000"/>
              </a:solidFill>
              <a:latin typeface="Calibri"/>
              <a:ea typeface="Calibri"/>
              <a:cs typeface="Calibri"/>
              <a:sym typeface="Calibri"/>
            </a:endParaRPr>
          </a:p>
          <a:p>
            <a:pPr marL="609585" indent="-423323" defTabSz="1219170">
              <a:lnSpc>
                <a:spcPct val="115000"/>
              </a:lnSpc>
              <a:buClr>
                <a:srgbClr val="000000"/>
              </a:buClr>
              <a:buSzPts val="1400"/>
              <a:buFont typeface="Calibri"/>
              <a:buChar char="●"/>
            </a:pPr>
            <a:r>
              <a:rPr lang="en-GB" sz="1867" kern="0">
                <a:solidFill>
                  <a:srgbClr val="000000"/>
                </a:solidFill>
                <a:latin typeface="Calibri"/>
                <a:ea typeface="Calibri"/>
                <a:cs typeface="Calibri"/>
                <a:sym typeface="Calibri"/>
              </a:rPr>
              <a:t>Invite us to present at your event</a:t>
            </a:r>
            <a:endParaRPr sz="1867" kern="0">
              <a:solidFill>
                <a:srgbClr val="000000"/>
              </a:solidFill>
              <a:latin typeface="Calibri"/>
              <a:ea typeface="Calibri"/>
              <a:cs typeface="Calibri"/>
              <a:sym typeface="Calibri"/>
            </a:endParaRPr>
          </a:p>
          <a:p>
            <a:pPr defTabSz="1219170">
              <a:lnSpc>
                <a:spcPct val="115000"/>
              </a:lnSpc>
              <a:buClr>
                <a:srgbClr val="000000"/>
              </a:buClr>
            </a:pPr>
            <a:endParaRPr sz="1867" kern="0">
              <a:solidFill>
                <a:srgbClr val="000000"/>
              </a:solidFill>
              <a:latin typeface="Calibri"/>
              <a:ea typeface="Calibri"/>
              <a:cs typeface="Calibri"/>
              <a:sym typeface="Calibri"/>
            </a:endParaRPr>
          </a:p>
          <a:p>
            <a:pPr defTabSz="1219170">
              <a:lnSpc>
                <a:spcPct val="115000"/>
              </a:lnSpc>
              <a:buClr>
                <a:srgbClr val="000000"/>
              </a:buClr>
            </a:pPr>
            <a:r>
              <a:rPr lang="en-GB" sz="1200" u="sng" kern="0">
                <a:solidFill>
                  <a:srgbClr val="1054CA"/>
                </a:solidFill>
                <a:latin typeface="Calibri"/>
                <a:ea typeface="Calibri"/>
                <a:cs typeface="Calibri"/>
                <a:sym typeface="Calibri"/>
                <a:hlinkClick r:id="rId3"/>
              </a:rPr>
              <a:t>https://ardc.edu.au/project/australian-national-persistent-identifier-pid-strategy-and-roadmap/</a:t>
            </a:r>
            <a:r>
              <a:rPr lang="en-GB" sz="1200" kern="0">
                <a:solidFill>
                  <a:srgbClr val="000000"/>
                </a:solidFill>
                <a:latin typeface="Calibri"/>
                <a:ea typeface="Calibri"/>
                <a:cs typeface="Calibri"/>
                <a:sym typeface="Calibri"/>
              </a:rPr>
              <a:t> </a:t>
            </a:r>
            <a:endParaRPr sz="1200" kern="0">
              <a:solidFill>
                <a:srgbClr val="000000"/>
              </a:solidFill>
              <a:latin typeface="Calibri"/>
              <a:ea typeface="Calibri"/>
              <a:cs typeface="Calibri"/>
              <a:sym typeface="Calibri"/>
            </a:endParaRPr>
          </a:p>
          <a:p>
            <a:pPr defTabSz="1219170">
              <a:lnSpc>
                <a:spcPct val="115000"/>
              </a:lnSpc>
              <a:buClr>
                <a:srgbClr val="000000"/>
              </a:buClr>
            </a:pPr>
            <a:endParaRPr sz="1867" kern="0">
              <a:solidFill>
                <a:srgbClr val="000000"/>
              </a:solidFill>
              <a:latin typeface="Arial"/>
              <a:ea typeface="Arial"/>
              <a:cs typeface="Arial"/>
              <a:sym typeface="Arial"/>
            </a:endParaRPr>
          </a:p>
        </p:txBody>
      </p:sp>
      <p:pic>
        <p:nvPicPr>
          <p:cNvPr id="524" name="Google Shape;524;g243fd686aa6_0_300"/>
          <p:cNvPicPr preferRelativeResize="0"/>
          <p:nvPr/>
        </p:nvPicPr>
        <p:blipFill>
          <a:blip r:embed="rId4">
            <a:alphaModFix/>
          </a:blip>
          <a:stretch>
            <a:fillRect/>
          </a:stretch>
        </p:blipFill>
        <p:spPr>
          <a:xfrm>
            <a:off x="1126070" y="1323513"/>
            <a:ext cx="3337101" cy="50068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8168"/>
            <a:ext cx="10515600" cy="4888795"/>
          </a:xfrm>
        </p:spPr>
        <p:txBody>
          <a:bodyPr>
            <a:normAutofit/>
          </a:bodyPr>
          <a:lstStyle/>
          <a:p>
            <a:pPr marL="0" indent="0">
              <a:buNone/>
            </a:pPr>
            <a:r>
              <a:rPr lang="en-AU" dirty="0"/>
              <a:t>Presentation program</a:t>
            </a:r>
          </a:p>
          <a:p>
            <a:r>
              <a:rPr lang="en-AU" sz="2200" dirty="0"/>
              <a:t>AGLDWG’s Linked Data IRI service </a:t>
            </a:r>
            <a:br>
              <a:rPr lang="en-AU" dirty="0"/>
            </a:br>
            <a:r>
              <a:rPr lang="en-AU" sz="1400" dirty="0"/>
              <a:t>Nicholas Car (AGLDWG), Richard Walker (Australian Research Data Commons)</a:t>
            </a:r>
          </a:p>
          <a:p>
            <a:r>
              <a:rPr lang="en-AU" sz="2200" dirty="0"/>
              <a:t>Linked Data for Digital Humanities</a:t>
            </a:r>
            <a:br>
              <a:rPr lang="en-AU" dirty="0"/>
            </a:br>
            <a:r>
              <a:rPr lang="en-AU" sz="1400" dirty="0" err="1"/>
              <a:t>Terhi</a:t>
            </a:r>
            <a:r>
              <a:rPr lang="en-AU" sz="1400" dirty="0"/>
              <a:t> </a:t>
            </a:r>
            <a:r>
              <a:rPr lang="en-AU" sz="1400" dirty="0" err="1"/>
              <a:t>Nurmikko</a:t>
            </a:r>
            <a:r>
              <a:rPr lang="en-AU" sz="1400" dirty="0"/>
              <a:t>-Fuller (ANU)</a:t>
            </a:r>
            <a:endParaRPr lang="en-AU" dirty="0"/>
          </a:p>
          <a:p>
            <a:r>
              <a:rPr lang="en-AU" sz="2200" dirty="0"/>
              <a:t>National PID Strategy</a:t>
            </a:r>
            <a:br>
              <a:rPr lang="en-AU" dirty="0"/>
            </a:br>
            <a:r>
              <a:rPr lang="en-AU" sz="1400" dirty="0"/>
              <a:t>(Australian Research Data Commons)</a:t>
            </a:r>
            <a:endParaRPr lang="en-AU" dirty="0"/>
          </a:p>
          <a:p>
            <a:r>
              <a:rPr lang="en-AU" sz="2000" dirty="0"/>
              <a:t>Engineering on decentralized data using Personal Online Datastores</a:t>
            </a:r>
            <a:br>
              <a:rPr lang="en-AU" dirty="0"/>
            </a:br>
            <a:r>
              <a:rPr lang="en-AU" sz="1400" dirty="0"/>
              <a:t>Jess Moore (ANU)</a:t>
            </a:r>
            <a:endParaRPr lang="en-AU" dirty="0"/>
          </a:p>
          <a:p>
            <a:r>
              <a:rPr lang="en-AU" sz="2000" dirty="0"/>
              <a:t>Research Link Australia</a:t>
            </a:r>
            <a:br>
              <a:rPr lang="en-AU" dirty="0"/>
            </a:br>
            <a:r>
              <a:rPr lang="en-AU" sz="1400" dirty="0"/>
              <a:t>(Australian Research Data Commons)</a:t>
            </a:r>
            <a:endParaRPr lang="en-AU" dirty="0"/>
          </a:p>
          <a:p>
            <a:r>
              <a:rPr lang="en-AU" sz="2000" dirty="0"/>
              <a:t>Towards an Automated Knowledge Graph Construction Pipeline</a:t>
            </a:r>
            <a:br>
              <a:rPr lang="en-AU" dirty="0"/>
            </a:br>
            <a:r>
              <a:rPr lang="en-AU" sz="1500" dirty="0"/>
              <a:t>Bowen Zhang, </a:t>
            </a:r>
            <a:r>
              <a:rPr lang="en-AU" sz="1500" dirty="0" err="1"/>
              <a:t>Runsong</a:t>
            </a:r>
            <a:r>
              <a:rPr lang="en-AU" sz="1500" dirty="0"/>
              <a:t> Jia, Sergio J. Rodríguez Méndez (ANU)</a:t>
            </a:r>
            <a:endParaRPr lang="en-AU" dirty="0"/>
          </a:p>
          <a:p>
            <a:r>
              <a:rPr lang="en-AU" sz="2000" dirty="0"/>
              <a:t>Finance Knowledge Graph and structure.gov.au</a:t>
            </a:r>
            <a:br>
              <a:rPr lang="en-AU" dirty="0"/>
            </a:br>
            <a:r>
              <a:rPr lang="en-AU" sz="1400" dirty="0"/>
              <a:t>John Machin (Department of Finance)</a:t>
            </a:r>
            <a:endParaRPr lang="en-AU" dirty="0"/>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dirty="0">
                <a:solidFill>
                  <a:schemeClr val="bg2">
                    <a:lumMod val="75000"/>
                  </a:schemeClr>
                </a:solidFill>
              </a:rPr>
              <a:t>Australian Government Linked Data Working Group</a:t>
            </a:r>
          </a:p>
          <a:p>
            <a:r>
              <a:rPr lang="en-AU" b="0" dirty="0">
                <a:solidFill>
                  <a:schemeClr val="bg2">
                    <a:lumMod val="75000"/>
                  </a:schemeClr>
                </a:solidFill>
              </a:rPr>
              <a:t>2023 Linked Data Showcase  (https://linked.data.gov.au)</a:t>
            </a: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1449805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16"/>
          <p:cNvPicPr preferRelativeResize="0"/>
          <p:nvPr/>
        </p:nvPicPr>
        <p:blipFill rotWithShape="1">
          <a:blip r:embed="rId3">
            <a:alphaModFix/>
          </a:blip>
          <a:srcRect l="5442" t="34900" r="14753" b="27027"/>
          <a:stretch/>
        </p:blipFill>
        <p:spPr>
          <a:xfrm>
            <a:off x="1" y="1"/>
            <a:ext cx="12192004" cy="2908300"/>
          </a:xfrm>
          <a:prstGeom prst="rect">
            <a:avLst/>
          </a:prstGeom>
          <a:noFill/>
          <a:ln>
            <a:noFill/>
          </a:ln>
        </p:spPr>
      </p:pic>
      <p:sp>
        <p:nvSpPr>
          <p:cNvPr id="530" name="Google Shape;530;p16"/>
          <p:cNvSpPr txBox="1">
            <a:spLocks noGrp="1"/>
          </p:cNvSpPr>
          <p:nvPr>
            <p:ph type="title"/>
          </p:nvPr>
        </p:nvSpPr>
        <p:spPr>
          <a:xfrm>
            <a:off x="878667" y="168067"/>
            <a:ext cx="9906800" cy="405200"/>
          </a:xfrm>
          <a:prstGeom prst="rect">
            <a:avLst/>
          </a:prstGeom>
          <a:noFill/>
          <a:ln>
            <a:noFill/>
          </a:ln>
        </p:spPr>
        <p:txBody>
          <a:bodyPr spcFirstLastPara="1" wrap="square" lIns="0" tIns="0" rIns="0" bIns="0" anchor="t" anchorCtr="0">
            <a:noAutofit/>
          </a:bodyPr>
          <a:lstStyle/>
          <a:p>
            <a:pPr>
              <a:spcAft>
                <a:spcPts val="400"/>
              </a:spcAft>
            </a:pPr>
            <a:r>
              <a:rPr lang="en-GB">
                <a:solidFill>
                  <a:schemeClr val="lt1"/>
                </a:solidFill>
              </a:rPr>
              <a:t>More info? Contact the National PID Strategy team </a:t>
            </a:r>
            <a:endParaRPr>
              <a:solidFill>
                <a:schemeClr val="lt1"/>
              </a:solidFill>
            </a:endParaRPr>
          </a:p>
        </p:txBody>
      </p:sp>
      <p:grpSp>
        <p:nvGrpSpPr>
          <p:cNvPr id="531" name="Google Shape;531;p16"/>
          <p:cNvGrpSpPr/>
          <p:nvPr/>
        </p:nvGrpSpPr>
        <p:grpSpPr>
          <a:xfrm>
            <a:off x="985433" y="1919867"/>
            <a:ext cx="2188000" cy="4102533"/>
            <a:chOff x="659000" y="1397475"/>
            <a:chExt cx="1641000" cy="3076900"/>
          </a:xfrm>
        </p:grpSpPr>
        <p:sp>
          <p:nvSpPr>
            <p:cNvPr id="532" name="Google Shape;532;p16"/>
            <p:cNvSpPr/>
            <p:nvPr/>
          </p:nvSpPr>
          <p:spPr>
            <a:xfrm>
              <a:off x="659000" y="1397475"/>
              <a:ext cx="1641000" cy="15810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533" name="Google Shape;533;p16"/>
            <p:cNvSpPr txBox="1"/>
            <p:nvPr/>
          </p:nvSpPr>
          <p:spPr>
            <a:xfrm>
              <a:off x="659000" y="3228775"/>
              <a:ext cx="1641000" cy="1245600"/>
            </a:xfrm>
            <a:prstGeom prst="rect">
              <a:avLst/>
            </a:prstGeom>
            <a:noFill/>
            <a:ln>
              <a:noFill/>
            </a:ln>
          </p:spPr>
          <p:txBody>
            <a:bodyPr spcFirstLastPara="1" wrap="square" lIns="0" tIns="0" rIns="0" bIns="0" anchor="t" anchorCtr="0">
              <a:noAutofit/>
            </a:bodyPr>
            <a:lstStyle/>
            <a:p>
              <a:pPr defTabSz="1219170">
                <a:lnSpc>
                  <a:spcPct val="85000"/>
                </a:lnSpc>
                <a:buClr>
                  <a:srgbClr val="000000"/>
                </a:buClr>
                <a:buSzPts val="1800"/>
              </a:pPr>
              <a:r>
                <a:rPr lang="en-GB" sz="2400" kern="0">
                  <a:solidFill>
                    <a:srgbClr val="464646"/>
                  </a:solidFill>
                  <a:latin typeface="Calibri"/>
                  <a:ea typeface="Calibri"/>
                  <a:cs typeface="Calibri"/>
                  <a:sym typeface="Calibri"/>
                </a:rPr>
                <a:t>Linda O’Brien</a:t>
              </a:r>
              <a:endParaRPr sz="2400" kern="0">
                <a:solidFill>
                  <a:srgbClr val="464646"/>
                </a:solidFill>
                <a:latin typeface="Calibri"/>
                <a:ea typeface="Calibri"/>
                <a:cs typeface="Calibri"/>
                <a:sym typeface="Calibri"/>
              </a:endParaRPr>
            </a:p>
            <a:p>
              <a:pPr defTabSz="1219170">
                <a:lnSpc>
                  <a:spcPct val="85000"/>
                </a:lnSpc>
                <a:spcBef>
                  <a:spcPts val="667"/>
                </a:spcBef>
                <a:buClr>
                  <a:srgbClr val="000000"/>
                </a:buClr>
                <a:buSzPts val="1200"/>
              </a:pPr>
              <a:r>
                <a:rPr lang="en-GB" sz="1600" kern="0">
                  <a:solidFill>
                    <a:srgbClr val="464646"/>
                  </a:solidFill>
                  <a:highlight>
                    <a:srgbClr val="FFFFFF"/>
                  </a:highlight>
                  <a:latin typeface="Calibri"/>
                  <a:ea typeface="Calibri"/>
                  <a:cs typeface="Calibri"/>
                  <a:sym typeface="Calibri"/>
                </a:rPr>
                <a:t>Consultant and Project Lead, National PID Strategy</a:t>
              </a:r>
              <a:endParaRPr sz="1600" kern="0">
                <a:solidFill>
                  <a:srgbClr val="464646"/>
                </a:solidFill>
                <a:latin typeface="Calibri"/>
                <a:ea typeface="Calibri"/>
                <a:cs typeface="Calibri"/>
                <a:sym typeface="Calibri"/>
              </a:endParaRPr>
            </a:p>
          </p:txBody>
        </p:sp>
      </p:grpSp>
      <p:pic>
        <p:nvPicPr>
          <p:cNvPr id="534" name="Google Shape;534;p16"/>
          <p:cNvPicPr preferRelativeResize="0"/>
          <p:nvPr/>
        </p:nvPicPr>
        <p:blipFill rotWithShape="1">
          <a:blip r:embed="rId4">
            <a:alphaModFix/>
          </a:blip>
          <a:srcRect/>
          <a:stretch/>
        </p:blipFill>
        <p:spPr>
          <a:xfrm>
            <a:off x="3720337" y="1806206"/>
            <a:ext cx="1814433" cy="2245601"/>
          </a:xfrm>
          <a:prstGeom prst="rect">
            <a:avLst/>
          </a:prstGeom>
          <a:noFill/>
          <a:ln>
            <a:noFill/>
          </a:ln>
        </p:spPr>
      </p:pic>
      <p:sp>
        <p:nvSpPr>
          <p:cNvPr id="535" name="Google Shape;535;p16"/>
          <p:cNvSpPr txBox="1"/>
          <p:nvPr/>
        </p:nvSpPr>
        <p:spPr>
          <a:xfrm>
            <a:off x="3637556" y="4305033"/>
            <a:ext cx="2188000" cy="1660800"/>
          </a:xfrm>
          <a:prstGeom prst="rect">
            <a:avLst/>
          </a:prstGeom>
          <a:noFill/>
          <a:ln>
            <a:noFill/>
          </a:ln>
        </p:spPr>
        <p:txBody>
          <a:bodyPr spcFirstLastPara="1" wrap="square" lIns="0" tIns="0" rIns="0" bIns="0" anchor="t" anchorCtr="0">
            <a:noAutofit/>
          </a:bodyPr>
          <a:lstStyle/>
          <a:p>
            <a:pPr defTabSz="1219170">
              <a:lnSpc>
                <a:spcPct val="85000"/>
              </a:lnSpc>
              <a:buClr>
                <a:srgbClr val="000000"/>
              </a:buClr>
              <a:buSzPts val="1800"/>
            </a:pPr>
            <a:r>
              <a:rPr lang="en-GB" sz="2400" kern="0">
                <a:solidFill>
                  <a:srgbClr val="464646"/>
                </a:solidFill>
                <a:latin typeface="Calibri"/>
                <a:ea typeface="Calibri"/>
                <a:cs typeface="Calibri"/>
                <a:sym typeface="Calibri"/>
              </a:rPr>
              <a:t>Natasha Simons</a:t>
            </a:r>
            <a:endParaRPr sz="2400" kern="0">
              <a:solidFill>
                <a:srgbClr val="464646"/>
              </a:solidFill>
              <a:latin typeface="Calibri"/>
              <a:ea typeface="Calibri"/>
              <a:cs typeface="Calibri"/>
              <a:sym typeface="Calibri"/>
            </a:endParaRPr>
          </a:p>
          <a:p>
            <a:pPr defTabSz="1219170">
              <a:lnSpc>
                <a:spcPct val="85000"/>
              </a:lnSpc>
              <a:spcBef>
                <a:spcPts val="667"/>
              </a:spcBef>
              <a:buClr>
                <a:srgbClr val="000000"/>
              </a:buClr>
              <a:buSzPts val="1200"/>
            </a:pPr>
            <a:r>
              <a:rPr lang="en-GB" sz="1600" kern="0">
                <a:solidFill>
                  <a:srgbClr val="464646"/>
                </a:solidFill>
                <a:highlight>
                  <a:srgbClr val="FFFFFF"/>
                </a:highlight>
                <a:latin typeface="Calibri"/>
                <a:ea typeface="Calibri"/>
                <a:cs typeface="Calibri"/>
                <a:sym typeface="Calibri"/>
              </a:rPr>
              <a:t>Director, National Coordination, ARDC</a:t>
            </a:r>
            <a:endParaRPr sz="1600" i="1" kern="0">
              <a:solidFill>
                <a:srgbClr val="464646"/>
              </a:solidFill>
              <a:latin typeface="Calibri"/>
              <a:ea typeface="Calibri"/>
              <a:cs typeface="Calibri"/>
              <a:sym typeface="Calibri"/>
            </a:endParaRPr>
          </a:p>
        </p:txBody>
      </p:sp>
      <p:pic>
        <p:nvPicPr>
          <p:cNvPr id="536" name="Google Shape;536;p16"/>
          <p:cNvPicPr preferRelativeResize="0"/>
          <p:nvPr/>
        </p:nvPicPr>
        <p:blipFill rotWithShape="1">
          <a:blip r:embed="rId5">
            <a:alphaModFix/>
          </a:blip>
          <a:srcRect/>
          <a:stretch/>
        </p:blipFill>
        <p:spPr>
          <a:xfrm>
            <a:off x="1064383" y="1919868"/>
            <a:ext cx="2030119" cy="2184833"/>
          </a:xfrm>
          <a:prstGeom prst="rect">
            <a:avLst/>
          </a:prstGeom>
          <a:noFill/>
          <a:ln>
            <a:noFill/>
          </a:ln>
        </p:spPr>
      </p:pic>
      <p:pic>
        <p:nvPicPr>
          <p:cNvPr id="537" name="Google Shape;537;p16"/>
          <p:cNvPicPr preferRelativeResize="0"/>
          <p:nvPr/>
        </p:nvPicPr>
        <p:blipFill rotWithShape="1">
          <a:blip r:embed="rId6">
            <a:alphaModFix/>
          </a:blip>
          <a:srcRect/>
          <a:stretch/>
        </p:blipFill>
        <p:spPr>
          <a:xfrm>
            <a:off x="6426400" y="1893233"/>
            <a:ext cx="2109067" cy="2109067"/>
          </a:xfrm>
          <a:prstGeom prst="rect">
            <a:avLst/>
          </a:prstGeom>
          <a:noFill/>
          <a:ln>
            <a:noFill/>
          </a:ln>
        </p:spPr>
      </p:pic>
      <p:sp>
        <p:nvSpPr>
          <p:cNvPr id="538" name="Google Shape;538;p16"/>
          <p:cNvSpPr txBox="1"/>
          <p:nvPr/>
        </p:nvSpPr>
        <p:spPr>
          <a:xfrm>
            <a:off x="6347456" y="4361600"/>
            <a:ext cx="2188000" cy="1660800"/>
          </a:xfrm>
          <a:prstGeom prst="rect">
            <a:avLst/>
          </a:prstGeom>
          <a:noFill/>
          <a:ln>
            <a:noFill/>
          </a:ln>
        </p:spPr>
        <p:txBody>
          <a:bodyPr spcFirstLastPara="1" wrap="square" lIns="0" tIns="0" rIns="0" bIns="0" anchor="t" anchorCtr="0">
            <a:noAutofit/>
          </a:bodyPr>
          <a:lstStyle/>
          <a:p>
            <a:pPr defTabSz="1219170">
              <a:lnSpc>
                <a:spcPct val="85000"/>
              </a:lnSpc>
              <a:buClr>
                <a:srgbClr val="000000"/>
              </a:buClr>
              <a:buSzPts val="1800"/>
            </a:pPr>
            <a:r>
              <a:rPr lang="en-GB" sz="2400" kern="0">
                <a:solidFill>
                  <a:srgbClr val="464646"/>
                </a:solidFill>
                <a:latin typeface="Calibri"/>
                <a:ea typeface="Calibri"/>
                <a:cs typeface="Calibri"/>
                <a:sym typeface="Calibri"/>
              </a:rPr>
              <a:t>Matthias Liffers</a:t>
            </a:r>
            <a:endParaRPr sz="2400" kern="0">
              <a:solidFill>
                <a:srgbClr val="464646"/>
              </a:solidFill>
              <a:latin typeface="Calibri"/>
              <a:ea typeface="Calibri"/>
              <a:cs typeface="Calibri"/>
              <a:sym typeface="Calibri"/>
            </a:endParaRPr>
          </a:p>
          <a:p>
            <a:pPr defTabSz="1219170">
              <a:lnSpc>
                <a:spcPct val="85000"/>
              </a:lnSpc>
              <a:spcBef>
                <a:spcPts val="667"/>
              </a:spcBef>
              <a:buClr>
                <a:srgbClr val="000000"/>
              </a:buClr>
              <a:buSzPts val="1200"/>
            </a:pPr>
            <a:r>
              <a:rPr lang="en-GB" sz="1600" kern="0">
                <a:solidFill>
                  <a:srgbClr val="464646"/>
                </a:solidFill>
                <a:highlight>
                  <a:srgbClr val="FFFFFF"/>
                </a:highlight>
                <a:latin typeface="Calibri"/>
                <a:ea typeface="Calibri"/>
                <a:cs typeface="Calibri"/>
                <a:sym typeface="Calibri"/>
              </a:rPr>
              <a:t>Research Data Specialist (Informatics)</a:t>
            </a:r>
            <a:endParaRPr sz="1600" i="1" kern="0">
              <a:solidFill>
                <a:srgbClr val="464646"/>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7"/>
          <p:cNvSpPr txBox="1">
            <a:spLocks noGrp="1"/>
          </p:cNvSpPr>
          <p:nvPr>
            <p:ph type="subTitle" idx="4294967295"/>
          </p:nvPr>
        </p:nvSpPr>
        <p:spPr>
          <a:xfrm>
            <a:off x="881409" y="6349264"/>
            <a:ext cx="4830800" cy="143600"/>
          </a:xfrm>
          <a:prstGeom prst="rect">
            <a:avLst/>
          </a:prstGeom>
          <a:noFill/>
          <a:ln>
            <a:noFill/>
          </a:ln>
        </p:spPr>
        <p:txBody>
          <a:bodyPr spcFirstLastPara="1" wrap="square" lIns="0" tIns="0" rIns="0" bIns="0" anchor="t" anchorCtr="0">
            <a:noAutofit/>
          </a:bodyPr>
          <a:lstStyle/>
          <a:p>
            <a:pPr marL="0" indent="0">
              <a:buNone/>
            </a:pPr>
            <a:r>
              <a:rPr lang="en-GB" sz="2400"/>
              <a:t>About the ARDC</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71320" y="1581480"/>
            <a:ext cx="9092160" cy="1847160"/>
          </a:xfrm>
          <a:prstGeom prst="rect">
            <a:avLst/>
          </a:prstGeom>
          <a:noFill/>
          <a:ln w="0">
            <a:noFill/>
          </a:ln>
        </p:spPr>
        <p:txBody>
          <a:bodyPr anchor="b">
            <a:noAutofit/>
          </a:bodyPr>
          <a:lstStyle/>
          <a:p>
            <a:pPr indent="0" defTabSz="914400">
              <a:lnSpc>
                <a:spcPct val="90000"/>
              </a:lnSpc>
              <a:buNone/>
            </a:pPr>
            <a:r>
              <a:rPr lang="en-US" sz="4000" b="0" strike="noStrike" spc="-1" dirty="0">
                <a:solidFill>
                  <a:schemeClr val="accent2"/>
                </a:solidFill>
                <a:latin typeface="Poppins Medium"/>
              </a:rPr>
              <a:t>Engineering on decentralized</a:t>
            </a:r>
            <a:r>
              <a:rPr lang="en-US" sz="4000" spc="-1" dirty="0">
                <a:solidFill>
                  <a:schemeClr val="accent2"/>
                </a:solidFill>
                <a:latin typeface="Poppins Medium"/>
              </a:rPr>
              <a:t> </a:t>
            </a:r>
            <a:r>
              <a:rPr lang="en-US" sz="4000" b="0" strike="noStrike" spc="-1" dirty="0">
                <a:solidFill>
                  <a:schemeClr val="accent2"/>
                </a:solidFill>
                <a:latin typeface="Poppins Medium"/>
              </a:rPr>
              <a:t>data using Personal Online Datastores</a:t>
            </a:r>
            <a:endParaRPr lang="en-US" sz="4000" b="0" strike="noStrike" spc="-1" dirty="0">
              <a:solidFill>
                <a:schemeClr val="dk1"/>
              </a:solidFill>
              <a:latin typeface="Calibri"/>
            </a:endParaRPr>
          </a:p>
        </p:txBody>
      </p:sp>
      <p:sp>
        <p:nvSpPr>
          <p:cNvPr id="89" name="PlaceHolder 2"/>
          <p:cNvSpPr>
            <a:spLocks noGrp="1"/>
          </p:cNvSpPr>
          <p:nvPr>
            <p:ph type="subTitle"/>
          </p:nvPr>
        </p:nvSpPr>
        <p:spPr>
          <a:xfrm>
            <a:off x="571680" y="3674880"/>
            <a:ext cx="6247080" cy="2064240"/>
          </a:xfrm>
          <a:prstGeom prst="rect">
            <a:avLst/>
          </a:prstGeom>
          <a:noFill/>
          <a:ln w="0">
            <a:noFill/>
          </a:ln>
        </p:spPr>
        <p:txBody>
          <a:bodyPr anchor="t">
            <a:normAutofit/>
          </a:bodyPr>
          <a:lstStyle/>
          <a:p>
            <a:pPr indent="0" defTabSz="914400">
              <a:lnSpc>
                <a:spcPct val="90000"/>
              </a:lnSpc>
              <a:spcBef>
                <a:spcPts val="1001"/>
              </a:spcBef>
              <a:buNone/>
              <a:tabLst>
                <a:tab pos="0" algn="l"/>
              </a:tabLst>
            </a:pPr>
            <a:r>
              <a:rPr lang="en-US" sz="2000" b="0" strike="noStrike" spc="-1" dirty="0">
                <a:solidFill>
                  <a:schemeClr val="accent5"/>
                </a:solidFill>
                <a:latin typeface="Sofia Pro"/>
                <a:ea typeface="Helvetica Neue"/>
              </a:rPr>
              <a:t>Speakers: Dr Jess Moore </a:t>
            </a:r>
          </a:p>
          <a:p>
            <a:pPr indent="0" defTabSz="914400">
              <a:lnSpc>
                <a:spcPct val="90000"/>
              </a:lnSpc>
              <a:spcBef>
                <a:spcPts val="1001"/>
              </a:spcBef>
              <a:buNone/>
              <a:tabLst>
                <a:tab pos="0" algn="l"/>
              </a:tabLst>
            </a:pPr>
            <a:endParaRPr lang="en-US" sz="2000" spc="-1" dirty="0">
              <a:solidFill>
                <a:schemeClr val="accent5"/>
              </a:solidFill>
              <a:latin typeface="Sofia Pro"/>
              <a:ea typeface="Helvetica Neue"/>
            </a:endParaRPr>
          </a:p>
          <a:p>
            <a:pPr indent="0" defTabSz="914400">
              <a:lnSpc>
                <a:spcPct val="90000"/>
              </a:lnSpc>
              <a:spcBef>
                <a:spcPts val="1001"/>
              </a:spcBef>
              <a:buNone/>
              <a:tabLst>
                <a:tab pos="0" algn="l"/>
              </a:tabLst>
            </a:pPr>
            <a:r>
              <a:rPr lang="en-US" sz="2000" spc="-1" dirty="0">
                <a:solidFill>
                  <a:schemeClr val="accent5"/>
                </a:solidFill>
                <a:latin typeface="Sofia Pro"/>
                <a:ea typeface="Helvetica Neue"/>
              </a:rPr>
              <a:t>September</a:t>
            </a:r>
            <a:r>
              <a:rPr lang="en-US" sz="2000" b="0" strike="noStrike" spc="-1" dirty="0">
                <a:solidFill>
                  <a:schemeClr val="accent5"/>
                </a:solidFill>
                <a:latin typeface="Sofia Pro"/>
                <a:ea typeface="Helvetica Neue"/>
              </a:rPr>
              <a:t> 2023</a:t>
            </a:r>
            <a:endParaRPr lang="en-AU" sz="2000" b="0" strike="noStrike" spc="-1" dirty="0">
              <a:solidFill>
                <a:srgbClr val="FFFFFF"/>
              </a:solidFill>
              <a:latin typeface="Calibri"/>
            </a:endParaRPr>
          </a:p>
        </p:txBody>
      </p:sp>
      <p:pic>
        <p:nvPicPr>
          <p:cNvPr id="90" name="Picture 5"/>
          <p:cNvPicPr/>
          <p:nvPr/>
        </p:nvPicPr>
        <p:blipFill>
          <a:blip r:embed="rId3"/>
          <a:stretch/>
        </p:blipFill>
        <p:spPr>
          <a:xfrm>
            <a:off x="571680" y="5833800"/>
            <a:ext cx="2636640" cy="732240"/>
          </a:xfrm>
          <a:prstGeom prst="rect">
            <a:avLst/>
          </a:prstGeom>
          <a:ln w="0">
            <a:noFill/>
          </a:ln>
        </p:spPr>
      </p:pic>
      <p:pic>
        <p:nvPicPr>
          <p:cNvPr id="91" name="Picture 19"/>
          <p:cNvPicPr/>
          <p:nvPr/>
        </p:nvPicPr>
        <p:blipFill>
          <a:blip r:embed="rId4"/>
          <a:stretch/>
        </p:blipFill>
        <p:spPr>
          <a:xfrm>
            <a:off x="8247240" y="5642640"/>
            <a:ext cx="1847160" cy="1847160"/>
          </a:xfrm>
          <a:prstGeom prst="rect">
            <a:avLst/>
          </a:prstGeom>
          <a:ln w="0">
            <a:noFill/>
          </a:ln>
        </p:spPr>
      </p:pic>
      <p:pic>
        <p:nvPicPr>
          <p:cNvPr id="92" name="Picture 20"/>
          <p:cNvPicPr/>
          <p:nvPr/>
        </p:nvPicPr>
        <p:blipFill>
          <a:blip r:embed="rId4"/>
          <a:stretch/>
        </p:blipFill>
        <p:spPr>
          <a:xfrm>
            <a:off x="10196280" y="5642640"/>
            <a:ext cx="1847160" cy="1847160"/>
          </a:xfrm>
          <a:prstGeom prst="rect">
            <a:avLst/>
          </a:prstGeom>
          <a:ln w="0">
            <a:noFill/>
          </a:ln>
        </p:spPr>
      </p:pic>
      <p:pic>
        <p:nvPicPr>
          <p:cNvPr id="93" name="Picture 21"/>
          <p:cNvPicPr/>
          <p:nvPr/>
        </p:nvPicPr>
        <p:blipFill>
          <a:blip r:embed="rId4"/>
          <a:stretch/>
        </p:blipFill>
        <p:spPr>
          <a:xfrm>
            <a:off x="9170640" y="4022640"/>
            <a:ext cx="1847160" cy="1847160"/>
          </a:xfrm>
          <a:prstGeom prst="rect">
            <a:avLst/>
          </a:prstGeom>
          <a:ln w="0">
            <a:noFill/>
          </a:ln>
        </p:spPr>
      </p:pic>
      <p:pic>
        <p:nvPicPr>
          <p:cNvPr id="94" name="Picture 23"/>
          <p:cNvPicPr/>
          <p:nvPr/>
        </p:nvPicPr>
        <p:blipFill>
          <a:blip r:embed="rId4"/>
          <a:stretch/>
        </p:blipFill>
        <p:spPr>
          <a:xfrm>
            <a:off x="11120040" y="4022640"/>
            <a:ext cx="1847160" cy="1847160"/>
          </a:xfrm>
          <a:prstGeom prst="rect">
            <a:avLst/>
          </a:prstGeom>
          <a:ln w="0">
            <a:noFill/>
          </a:ln>
        </p:spPr>
      </p:pic>
      <p:pic>
        <p:nvPicPr>
          <p:cNvPr id="95" name="Picture 24"/>
          <p:cNvPicPr/>
          <p:nvPr/>
        </p:nvPicPr>
        <p:blipFill>
          <a:blip r:embed="rId4"/>
          <a:stretch/>
        </p:blipFill>
        <p:spPr>
          <a:xfrm>
            <a:off x="10148040" y="2402640"/>
            <a:ext cx="1847160" cy="1847160"/>
          </a:xfrm>
          <a:prstGeom prst="rect">
            <a:avLst/>
          </a:prstGeom>
          <a:ln w="0">
            <a:noFill/>
          </a:ln>
        </p:spPr>
      </p:pic>
      <p:pic>
        <p:nvPicPr>
          <p:cNvPr id="96" name="Picture 28"/>
          <p:cNvPicPr/>
          <p:nvPr/>
        </p:nvPicPr>
        <p:blipFill>
          <a:blip r:embed="rId4"/>
          <a:stretch/>
        </p:blipFill>
        <p:spPr>
          <a:xfrm>
            <a:off x="6348960" y="5642640"/>
            <a:ext cx="1847160" cy="1847160"/>
          </a:xfrm>
          <a:prstGeom prst="rect">
            <a:avLst/>
          </a:prstGeom>
          <a:ln w="0">
            <a:noFill/>
          </a:ln>
        </p:spPr>
      </p:pic>
      <p:pic>
        <p:nvPicPr>
          <p:cNvPr id="97" name="Picture 29"/>
          <p:cNvPicPr/>
          <p:nvPr/>
        </p:nvPicPr>
        <p:blipFill>
          <a:blip r:embed="rId4"/>
          <a:stretch/>
        </p:blipFill>
        <p:spPr>
          <a:xfrm>
            <a:off x="11120040" y="782640"/>
            <a:ext cx="1847160" cy="184716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FD82C4-CE6A-4CF9-B2B3-F37DA568E1E2}"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5" name="PlaceHolder 1"/>
          <p:cNvSpPr>
            <a:spLocks noGrp="1"/>
          </p:cNvSpPr>
          <p:nvPr>
            <p:ph type="sldNum" idx="20"/>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865FDDB-EA11-49A2-B907-57194DBAE10F}"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6" name="PlaceHolder 2"/>
          <p:cNvSpPr>
            <a:spLocks noGrp="1"/>
          </p:cNvSpPr>
          <p:nvPr>
            <p:ph type="ftr" idx="21"/>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7" name="PlaceHolder 3"/>
          <p:cNvSpPr>
            <a:spLocks noGrp="1"/>
          </p:cNvSpPr>
          <p:nvPr>
            <p:ph type="dt" idx="22"/>
          </p:nvPr>
        </p:nvSpPr>
        <p:spPr>
          <a:xfrm>
            <a:off x="57168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58" name="PlaceHolder 4"/>
          <p:cNvSpPr>
            <a:spLocks noGrp="1"/>
          </p:cNvSpPr>
          <p:nvPr>
            <p:ph/>
          </p:nvPr>
        </p:nvSpPr>
        <p:spPr>
          <a:xfrm>
            <a:off x="571320" y="1374480"/>
            <a:ext cx="11464920" cy="2365200"/>
          </a:xfrm>
          <a:prstGeom prst="rect">
            <a:avLst/>
          </a:prstGeom>
          <a:noFill/>
          <a:ln w="0">
            <a:noFill/>
          </a:ln>
        </p:spPr>
        <p:txBody>
          <a:bodyPr tIns="182880" rIns="182880" bIns="91440" numCol="1" spcCol="91440" anchor="t">
            <a:noAutofit/>
          </a:bodyPr>
          <a:lstStyle/>
          <a:p>
            <a:pPr>
              <a:lnSpc>
                <a:spcPct val="100000"/>
              </a:lnSpc>
              <a:spcBef>
                <a:spcPts val="1001"/>
              </a:spcBef>
              <a:buSzPct val="100000"/>
              <a:buBlip>
                <a:blip r:embed="rId3"/>
              </a:buBlip>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spc="-1" dirty="0">
                <a:solidFill>
                  <a:schemeClr val="dk1"/>
                </a:solidFill>
                <a:latin typeface="Sofia Pro"/>
              </a:rPr>
              <a:t>ata) is a specification that lets individuals store their data securely in decentralised data stores called PODs, that can host any type of data </a:t>
            </a:r>
            <a:r>
              <a:rPr lang="en-AU" sz="1600" spc="-1" dirty="0">
                <a:solidFill>
                  <a:schemeClr val="dk1"/>
                </a:solidFill>
                <a:latin typeface="Sofia Pro"/>
              </a:rPr>
              <a:t>(</a:t>
            </a:r>
            <a:r>
              <a:rPr lang="en-AU" sz="1600" b="0" u="sng" strike="noStrike" spc="-1" dirty="0">
                <a:solidFill>
                  <a:schemeClr val="dk1"/>
                </a:solidFill>
                <a:uFillTx/>
                <a:latin typeface="Sofia Pro"/>
                <a:hlinkClick r:id="rId4"/>
              </a:rPr>
              <a:t>https://solidproject.org/</a:t>
            </a:r>
            <a:r>
              <a:rPr lang="en-AU" sz="1600" spc="-1" dirty="0">
                <a:solidFill>
                  <a:schemeClr val="dk1"/>
                </a:solidFill>
                <a:latin typeface="Sofia Pro"/>
              </a:rPr>
              <a:t>)</a:t>
            </a:r>
            <a:endParaRPr lang="en-AU" sz="1600" b="0" strike="noStrike" spc="-1" dirty="0">
              <a:solidFill>
                <a:schemeClr val="dk1"/>
              </a:solidFill>
              <a:uFillTx/>
              <a:latin typeface="Sofia Pro"/>
            </a:endParaRPr>
          </a:p>
          <a:p>
            <a:pPr>
              <a:lnSpc>
                <a:spcPct val="100000"/>
              </a:lnSpc>
              <a:spcBef>
                <a:spcPts val="1001"/>
              </a:spcBef>
              <a:buSzPct val="100000"/>
              <a:buBlip>
                <a:blip r:embed="rId3"/>
              </a:buBlip>
            </a:pPr>
            <a:r>
              <a:rPr lang="en-US" sz="2000" spc="-1" dirty="0">
                <a:solidFill>
                  <a:schemeClr val="dk1"/>
                </a:solidFill>
                <a:latin typeface="Sofia Pro"/>
              </a:rPr>
              <a:t>Using Resource Description Framework (RDF) serialization, data is stored in </a:t>
            </a:r>
            <a:r>
              <a:rPr lang="en-US" sz="2000" b="1" spc="-1" dirty="0">
                <a:solidFill>
                  <a:schemeClr val="dk1"/>
                </a:solidFill>
                <a:latin typeface="Sofia Pro"/>
              </a:rPr>
              <a:t>Turtle</a:t>
            </a:r>
            <a:r>
              <a:rPr lang="en-US" sz="2000" spc="-1" baseline="30000" dirty="0">
                <a:solidFill>
                  <a:schemeClr val="dk1"/>
                </a:solidFill>
                <a:latin typeface="Sofia Pro"/>
              </a:rPr>
              <a:t>2</a:t>
            </a:r>
            <a:r>
              <a:rPr lang="en-US" sz="2000" spc="-1" dirty="0">
                <a:solidFill>
                  <a:schemeClr val="dk1"/>
                </a:solidFill>
                <a:latin typeface="Sofia Pro"/>
              </a:rPr>
              <a:t> in PODs</a:t>
            </a:r>
            <a:endParaRPr lang="en-AU" sz="2000" spc="-1" dirty="0">
              <a:solidFill>
                <a:srgbClr val="000000"/>
              </a:solidFill>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endParaRPr lang="en-US" sz="2000" b="0" strike="noStrike" spc="-1" dirty="0">
              <a:solidFill>
                <a:schemeClr val="dk1"/>
              </a:solidFill>
              <a:latin typeface="Calibri"/>
            </a:endParaRPr>
          </a:p>
          <a:p>
            <a:pPr marL="685800" lvl="1" indent="-228600" defTabSz="914400">
              <a:lnSpc>
                <a:spcPct val="100000"/>
              </a:lnSpc>
              <a:spcBef>
                <a:spcPts val="499"/>
              </a:spcBef>
              <a:buSzPct val="100051"/>
              <a:buBlip>
                <a:blip r:embed="rId5"/>
              </a:buBlip>
            </a:pPr>
            <a:r>
              <a:rPr lang="en-US" sz="1600" b="0" strike="noStrike" spc="-1" dirty="0">
                <a:solidFill>
                  <a:schemeClr val="dk1"/>
                </a:solidFill>
                <a:latin typeface="Sofia Pro"/>
              </a:rPr>
              <a:t>Community Solid Server PHP Solid Server (</a:t>
            </a:r>
            <a:r>
              <a:rPr lang="en-US" sz="1600" b="0" u="sng" strike="noStrike" spc="-1" dirty="0">
                <a:solidFill>
                  <a:schemeClr val="dk1"/>
                </a:solidFill>
                <a:uFillTx/>
                <a:latin typeface="Sofia Pro"/>
                <a:hlinkClick r:id="rId6"/>
              </a:rPr>
              <a:t>https://github.com/pdsinterop/php-solid-server</a:t>
            </a:r>
            <a:r>
              <a:rPr lang="en-US" sz="1600" b="0" strike="noStrike" spc="-1" dirty="0">
                <a:solidFill>
                  <a:schemeClr val="dk1"/>
                </a:solidFill>
                <a:latin typeface="Sofia Pro"/>
              </a:rPr>
              <a:t>), or a Solid server as a plugin for </a:t>
            </a:r>
            <a:r>
              <a:rPr lang="en-US" sz="1600" b="0" strike="noStrike" spc="-1" dirty="0" err="1">
                <a:solidFill>
                  <a:schemeClr val="dk1"/>
                </a:solidFill>
                <a:latin typeface="Sofia Pro"/>
              </a:rPr>
              <a:t>Nextcloud</a:t>
            </a:r>
            <a:r>
              <a:rPr lang="en-US" sz="1600" b="0" strike="noStrike" spc="-1" dirty="0">
                <a:solidFill>
                  <a:schemeClr val="dk1"/>
                </a:solidFill>
                <a:latin typeface="Sofia Pro"/>
              </a:rPr>
              <a:t> (</a:t>
            </a:r>
            <a:r>
              <a:rPr lang="en-US" sz="1600" b="0" u="sng" strike="noStrike" spc="-1" dirty="0">
                <a:solidFill>
                  <a:schemeClr val="dk1"/>
                </a:solidFill>
                <a:uFillTx/>
                <a:latin typeface="Sofia Pro"/>
                <a:hlinkClick r:id="rId7"/>
              </a:rPr>
              <a:t>https://github.com/pdsinterop/solid-nextcloud</a:t>
            </a:r>
            <a:r>
              <a:rPr lang="en-US" sz="1600" b="0" strike="noStrike" spc="-1" dirty="0">
                <a:solidFill>
                  <a:schemeClr val="dk1"/>
                </a:solidFill>
                <a:latin typeface="Sofia Pro"/>
              </a:rPr>
              <a:t>)</a:t>
            </a:r>
          </a:p>
          <a:p>
            <a:pPr>
              <a:lnSpc>
                <a:spcPct val="100000"/>
              </a:lnSpc>
              <a:spcBef>
                <a:spcPts val="499"/>
              </a:spcBef>
              <a:buSzPct val="100051"/>
              <a:buBlip>
                <a:blip r:embed="rId5"/>
              </a:buBlip>
            </a:pPr>
            <a:r>
              <a:rPr lang="en-US" sz="2000" spc="-1" dirty="0">
                <a:solidFill>
                  <a:schemeClr val="dk1"/>
                </a:solidFill>
                <a:latin typeface="Sofia Pro"/>
              </a:rPr>
              <a:t>Individuals (and other data owners) can grant or revoke access to any part of their data knowledge graph at any time, and have logs recording access granted and terms</a:t>
            </a:r>
            <a:endParaRPr lang="en-US" sz="2000" b="0" strike="noStrike" spc="-1" dirty="0">
              <a:solidFill>
                <a:schemeClr val="dk1"/>
              </a:solidFill>
              <a:latin typeface="Calibri"/>
            </a:endParaRPr>
          </a:p>
        </p:txBody>
      </p:sp>
      <p:sp>
        <p:nvSpPr>
          <p:cNvPr id="159" name="PlaceHolder 5"/>
          <p:cNvSpPr>
            <a:spLocks noGrp="1"/>
          </p:cNvSpPr>
          <p:nvPr>
            <p:ph type="title"/>
          </p:nvPr>
        </p:nvSpPr>
        <p:spPr>
          <a:xfrm>
            <a:off x="571680" y="403920"/>
            <a:ext cx="5219280" cy="1155600"/>
          </a:xfrm>
          <a:prstGeom prst="rect">
            <a:avLst/>
          </a:prstGeom>
          <a:noFill/>
          <a:ln w="0">
            <a:noFill/>
          </a:ln>
        </p:spPr>
        <p:txBody>
          <a:bodyPr tIns="91440" bIns="91440" anchor="ctr">
            <a:noAutofit/>
          </a:bodyPr>
          <a:lstStyle/>
          <a:p>
            <a:pPr indent="0" defTabSz="914400">
              <a:lnSpc>
                <a:spcPct val="90000"/>
              </a:lnSpc>
              <a:buNone/>
            </a:pPr>
            <a:r>
              <a:rPr lang="en-US" sz="4000" b="1" strike="noStrike" spc="-1">
                <a:solidFill>
                  <a:schemeClr val="accent1"/>
                </a:solidFill>
                <a:latin typeface="Poppins SemiBold"/>
              </a:rPr>
              <a:t>Solid PODs</a:t>
            </a:r>
            <a:endParaRPr lang="en-US" sz="4000" b="0" strike="noStrike" spc="-1">
              <a:solidFill>
                <a:schemeClr val="dk1"/>
              </a:solidFill>
              <a:latin typeface="Calibri"/>
            </a:endParaRPr>
          </a:p>
        </p:txBody>
      </p:sp>
      <p:pic>
        <p:nvPicPr>
          <p:cNvPr id="160" name="Picture 36"/>
          <p:cNvPicPr/>
          <p:nvPr/>
        </p:nvPicPr>
        <p:blipFill>
          <a:blip r:embed="rId8"/>
          <a:stretch/>
        </p:blipFill>
        <p:spPr>
          <a:xfrm>
            <a:off x="6021720" y="4371120"/>
            <a:ext cx="6781320" cy="3517560"/>
          </a:xfrm>
          <a:prstGeom prst="rect">
            <a:avLst/>
          </a:prstGeom>
          <a:ln w="0">
            <a:noFill/>
          </a:ln>
        </p:spPr>
      </p:pic>
      <p:pic>
        <p:nvPicPr>
          <p:cNvPr id="161" name="Graphic 8"/>
          <p:cNvPicPr/>
          <p:nvPr/>
        </p:nvPicPr>
        <p:blipFill>
          <a:blip r:embed="rId9"/>
          <a:stretch/>
        </p:blipFill>
        <p:spPr>
          <a:xfrm>
            <a:off x="9692640" y="81000"/>
            <a:ext cx="1616040" cy="1478520"/>
          </a:xfrm>
          <a:prstGeom prst="rect">
            <a:avLst/>
          </a:prstGeom>
          <a:ln w="0">
            <a:noFill/>
          </a:ln>
        </p:spPr>
      </p:pic>
      <p:grpSp>
        <p:nvGrpSpPr>
          <p:cNvPr id="162" name="Group 68"/>
          <p:cNvGrpSpPr/>
          <p:nvPr/>
        </p:nvGrpSpPr>
        <p:grpSpPr>
          <a:xfrm>
            <a:off x="943200" y="4904280"/>
            <a:ext cx="3877450" cy="1614836"/>
            <a:chOff x="943200" y="4520520"/>
            <a:chExt cx="5064094" cy="2016005"/>
          </a:xfrm>
        </p:grpSpPr>
        <p:grpSp>
          <p:nvGrpSpPr>
            <p:cNvPr id="163" name="Group 63"/>
            <p:cNvGrpSpPr/>
            <p:nvPr/>
          </p:nvGrpSpPr>
          <p:grpSpPr>
            <a:xfrm>
              <a:off x="1699920" y="4520520"/>
              <a:ext cx="3330000" cy="1563840"/>
              <a:chOff x="1699920" y="4520520"/>
              <a:chExt cx="3330000" cy="1563840"/>
            </a:xfrm>
          </p:grpSpPr>
          <p:sp>
            <p:nvSpPr>
              <p:cNvPr id="164" name="Rectangle: Rounded Corners 9"/>
              <p:cNvSpPr/>
              <p:nvPr/>
            </p:nvSpPr>
            <p:spPr>
              <a:xfrm>
                <a:off x="3875400" y="45205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5" name="Flowchart: Magnetic Disk 11"/>
              <p:cNvSpPr/>
              <p:nvPr/>
            </p:nvSpPr>
            <p:spPr>
              <a:xfrm>
                <a:off x="1702080" y="452052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Backend x</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66" name="Rectangle: Rounded Corners 13"/>
              <p:cNvSpPr/>
              <p:nvPr/>
            </p:nvSpPr>
            <p:spPr>
              <a:xfrm>
                <a:off x="3875400" y="540036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7" name="Flowchart: Magnetic Disk 14"/>
              <p:cNvSpPr/>
              <p:nvPr/>
            </p:nvSpPr>
            <p:spPr>
              <a:xfrm>
                <a:off x="1699920" y="540036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a:ln>
                      <a:noFill/>
                    </a:ln>
                    <a:solidFill>
                      <a:srgbClr val="FFFFFF"/>
                    </a:solidFill>
                    <a:effectLst/>
                    <a:uLnTx/>
                    <a:uFillTx/>
                    <a:latin typeface="Calibri"/>
                    <a:ea typeface="+mn-ea"/>
                    <a:cs typeface="+mn-cs"/>
                  </a:rPr>
                  <a:t>Backend y</a:t>
                </a:r>
                <a:endParaRPr kumimoji="0" lang="en-AU" sz="1600" b="0" i="0" u="none" strike="noStrike" kern="1200" cap="none" spc="-1" normalizeH="0" baseline="0" noProof="0">
                  <a:ln>
                    <a:noFill/>
                  </a:ln>
                  <a:solidFill>
                    <a:srgbClr val="000000"/>
                  </a:solidFill>
                  <a:effectLst/>
                  <a:uLnTx/>
                  <a:uFillTx/>
                  <a:latin typeface="Calibri"/>
                  <a:ea typeface="+mn-ea"/>
                  <a:cs typeface="+mn-cs"/>
                </a:endParaRPr>
              </a:p>
            </p:txBody>
          </p:sp>
          <p:sp>
            <p:nvSpPr>
              <p:cNvPr id="168" name="Arrow: Left 17"/>
              <p:cNvSpPr/>
              <p:nvPr/>
            </p:nvSpPr>
            <p:spPr>
              <a:xfrm>
                <a:off x="2953440" y="470088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sp>
            <p:nvSpPr>
              <p:cNvPr id="169" name="Arrow: Left 18"/>
              <p:cNvSpPr/>
              <p:nvPr/>
            </p:nvSpPr>
            <p:spPr>
              <a:xfrm>
                <a:off x="2953440" y="559836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grpSp>
        <p:sp>
          <p:nvSpPr>
            <p:cNvPr id="170" name="TextBox 61"/>
            <p:cNvSpPr/>
            <p:nvPr/>
          </p:nvSpPr>
          <p:spPr>
            <a:xfrm>
              <a:off x="943200" y="6115680"/>
              <a:ext cx="5064094" cy="42084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Centralised – Siloed backend for each app</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grpSp>
        <p:nvGrpSpPr>
          <p:cNvPr id="171" name="Group 69"/>
          <p:cNvGrpSpPr/>
          <p:nvPr/>
        </p:nvGrpSpPr>
        <p:grpSpPr>
          <a:xfrm>
            <a:off x="6095700" y="4679841"/>
            <a:ext cx="5041659" cy="1786320"/>
            <a:chOff x="5968440" y="4087800"/>
            <a:chExt cx="6366825" cy="2602800"/>
          </a:xfrm>
        </p:grpSpPr>
        <p:grpSp>
          <p:nvGrpSpPr>
            <p:cNvPr id="172" name="Group 66"/>
            <p:cNvGrpSpPr/>
            <p:nvPr/>
          </p:nvGrpSpPr>
          <p:grpSpPr>
            <a:xfrm>
              <a:off x="5968440" y="4087800"/>
              <a:ext cx="4555080" cy="2602800"/>
              <a:chOff x="5968440" y="4087800"/>
              <a:chExt cx="4555080" cy="2602800"/>
            </a:xfrm>
          </p:grpSpPr>
          <p:sp>
            <p:nvSpPr>
              <p:cNvPr id="173" name="Rectangle: Rounded Corners 19"/>
              <p:cNvSpPr/>
              <p:nvPr/>
            </p:nvSpPr>
            <p:spPr>
              <a:xfrm>
                <a:off x="9369000" y="456228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4" name="Rectangle: Rounded Corners 20"/>
              <p:cNvSpPr/>
              <p:nvPr/>
            </p:nvSpPr>
            <p:spPr>
              <a:xfrm>
                <a:off x="9369000" y="54421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5" name="Oval 24"/>
              <p:cNvSpPr/>
              <p:nvPr/>
            </p:nvSpPr>
            <p:spPr>
              <a:xfrm>
                <a:off x="6860520" y="40878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POD1</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6" name="Oval 28"/>
              <p:cNvSpPr/>
              <p:nvPr/>
            </p:nvSpPr>
            <p:spPr>
              <a:xfrm>
                <a:off x="5968440" y="46738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POD2</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7" name="Oval 29"/>
              <p:cNvSpPr/>
              <p:nvPr/>
            </p:nvSpPr>
            <p:spPr>
              <a:xfrm>
                <a:off x="5971320" y="54856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POD3</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8" name="Oval 30"/>
              <p:cNvSpPr/>
              <p:nvPr/>
            </p:nvSpPr>
            <p:spPr>
              <a:xfrm>
                <a:off x="6983640" y="60066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POD4</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179" name="Straight Arrow Connector 43"/>
              <p:cNvCxnSpPr/>
              <p:nvPr/>
            </p:nvCxnSpPr>
            <p:spPr>
              <a:xfrm flipH="1" flipV="1">
                <a:off x="8015040" y="4429800"/>
                <a:ext cx="1347480" cy="474840"/>
              </a:xfrm>
              <a:prstGeom prst="straightConnector1">
                <a:avLst/>
              </a:prstGeom>
              <a:ln w="28575">
                <a:solidFill>
                  <a:srgbClr val="E05C36"/>
                </a:solidFill>
                <a:tailEnd type="triangle" w="med" len="med"/>
              </a:ln>
            </p:spPr>
          </p:cxnSp>
          <p:cxnSp>
            <p:nvCxnSpPr>
              <p:cNvPr id="180" name="Straight Arrow Connector 45"/>
              <p:cNvCxnSpPr/>
              <p:nvPr/>
            </p:nvCxnSpPr>
            <p:spPr>
              <a:xfrm flipH="1">
                <a:off x="7125840" y="4904280"/>
                <a:ext cx="2243160" cy="923760"/>
              </a:xfrm>
              <a:prstGeom prst="straightConnector1">
                <a:avLst/>
              </a:prstGeom>
              <a:ln w="28575">
                <a:solidFill>
                  <a:srgbClr val="E05C36"/>
                </a:solidFill>
                <a:tailEnd type="triangle" w="med" len="med"/>
              </a:ln>
            </p:spPr>
          </p:cxnSp>
          <p:cxnSp>
            <p:nvCxnSpPr>
              <p:cNvPr id="181" name="Straight Arrow Connector 48"/>
              <p:cNvCxnSpPr/>
              <p:nvPr/>
            </p:nvCxnSpPr>
            <p:spPr>
              <a:xfrm flipH="1">
                <a:off x="7122960" y="4904280"/>
                <a:ext cx="2246040" cy="111960"/>
              </a:xfrm>
              <a:prstGeom prst="straightConnector1">
                <a:avLst/>
              </a:prstGeom>
              <a:ln w="28575">
                <a:solidFill>
                  <a:srgbClr val="E05C36"/>
                </a:solidFill>
                <a:tailEnd type="triangle" w="med" len="med"/>
              </a:ln>
            </p:spPr>
          </p:cxnSp>
          <p:cxnSp>
            <p:nvCxnSpPr>
              <p:cNvPr id="182" name="Straight Arrow Connector 52"/>
              <p:cNvCxnSpPr/>
              <p:nvPr/>
            </p:nvCxnSpPr>
            <p:spPr>
              <a:xfrm flipH="1">
                <a:off x="8138520" y="5784120"/>
                <a:ext cx="1230480" cy="564840"/>
              </a:xfrm>
              <a:prstGeom prst="straightConnector1">
                <a:avLst/>
              </a:prstGeom>
              <a:ln w="28575">
                <a:solidFill>
                  <a:srgbClr val="7030A0"/>
                </a:solidFill>
                <a:tailEnd type="triangle" w="med" len="med"/>
              </a:ln>
            </p:spPr>
          </p:cxnSp>
          <p:cxnSp>
            <p:nvCxnSpPr>
              <p:cNvPr id="183" name="Straight Arrow Connector 55"/>
              <p:cNvCxnSpPr/>
              <p:nvPr/>
            </p:nvCxnSpPr>
            <p:spPr>
              <a:xfrm flipH="1">
                <a:off x="7125840" y="5784120"/>
                <a:ext cx="2243160" cy="43920"/>
              </a:xfrm>
              <a:prstGeom prst="straightConnector1">
                <a:avLst/>
              </a:prstGeom>
              <a:ln w="28575">
                <a:solidFill>
                  <a:srgbClr val="7030A0"/>
                </a:solidFill>
                <a:tailEnd type="triangle" w="med" len="med"/>
              </a:ln>
            </p:spPr>
          </p:cxnSp>
          <p:cxnSp>
            <p:nvCxnSpPr>
              <p:cNvPr id="184" name="Straight Arrow Connector 58"/>
              <p:cNvCxnSpPr/>
              <p:nvPr/>
            </p:nvCxnSpPr>
            <p:spPr>
              <a:xfrm flipH="1" flipV="1">
                <a:off x="7122960" y="5015880"/>
                <a:ext cx="2246040" cy="768600"/>
              </a:xfrm>
              <a:prstGeom prst="straightConnector1">
                <a:avLst/>
              </a:prstGeom>
              <a:ln w="28575">
                <a:solidFill>
                  <a:srgbClr val="7030A0"/>
                </a:solidFill>
                <a:tailEnd type="triangle" w="med" len="med"/>
              </a:ln>
            </p:spPr>
          </p:cxnSp>
        </p:grpSp>
        <p:sp>
          <p:nvSpPr>
            <p:cNvPr id="185" name="TextBox 67"/>
            <p:cNvSpPr/>
            <p:nvPr/>
          </p:nvSpPr>
          <p:spPr>
            <a:xfrm>
              <a:off x="8229825" y="6318847"/>
              <a:ext cx="4105440" cy="333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Decentralised – All apps to same PODs</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58">
                                            <p:txEl>
                                              <p:pRg st="2" end="2"/>
                                            </p:txEl>
                                          </p:spTgt>
                                        </p:tgtEl>
                                        <p:attrNameLst>
                                          <p:attrName>style.visibility</p:attrName>
                                        </p:attrNameLst>
                                      </p:cBhvr>
                                      <p:to>
                                        <p:strVal val="visible"/>
                                      </p:to>
                                    </p:set>
                                    <p:animEffect transition="in" filter="fade">
                                      <p:cBhvr additive="repl">
                                        <p:cTn id="7" dur="500"/>
                                        <p:tgtEl>
                                          <p:spTgt spid="158">
                                            <p:txEl>
                                              <p:pRg st="2" end="2"/>
                                            </p:txEl>
                                          </p:spTgt>
                                        </p:tgtEl>
                                      </p:cBhvr>
                                    </p:animEffect>
                                  </p:childTnLst>
                                </p:cTn>
                              </p:par>
                              <p:par>
                                <p:cTn id="8" presetID="10" presetClass="entr" fill="hold" nodeType="withEffect">
                                  <p:stCondLst>
                                    <p:cond delay="0"/>
                                  </p:stCondLst>
                                  <p:childTnLst>
                                    <p:set>
                                      <p:cBhvr>
                                        <p:cTn id="9" dur="1" fill="hold">
                                          <p:stCondLst>
                                            <p:cond delay="0"/>
                                          </p:stCondLst>
                                        </p:cTn>
                                        <p:tgtEl>
                                          <p:spTgt spid="158">
                                            <p:txEl>
                                              <p:pRg st="3" end="3"/>
                                            </p:txEl>
                                          </p:spTgt>
                                        </p:tgtEl>
                                        <p:attrNameLst>
                                          <p:attrName>style.visibility</p:attrName>
                                        </p:attrNameLst>
                                      </p:cBhvr>
                                      <p:to>
                                        <p:strVal val="visible"/>
                                      </p:to>
                                    </p:set>
                                    <p:animEffect transition="in" filter="fade">
                                      <p:cBhvr additive="repl">
                                        <p:cTn id="10" dur="500"/>
                                        <p:tgtEl>
                                          <p:spTgt spid="158">
                                            <p:txEl>
                                              <p:pRg st="3" end="3"/>
                                            </p:txEl>
                                          </p:spTgt>
                                        </p:tgtEl>
                                      </p:cBhvr>
                                    </p:animEffect>
                                  </p:childTnLst>
                                </p:cTn>
                              </p:par>
                              <p:par>
                                <p:cTn id="11" presetID="10" presetClass="entr" fill="hold" nodeType="withEffect">
                                  <p:stCondLst>
                                    <p:cond delay="0"/>
                                  </p:stCondLst>
                                  <p:childTnLst>
                                    <p:set>
                                      <p:cBhvr>
                                        <p:cTn id="12" dur="1" fill="hold">
                                          <p:stCondLst>
                                            <p:cond delay="0"/>
                                          </p:stCondLst>
                                        </p:cTn>
                                        <p:tgtEl>
                                          <p:spTgt spid="158">
                                            <p:txEl>
                                              <p:pRg st="4" end="4"/>
                                            </p:txEl>
                                          </p:spTgt>
                                        </p:tgtEl>
                                        <p:attrNameLst>
                                          <p:attrName>style.visibility</p:attrName>
                                        </p:attrNameLst>
                                      </p:cBhvr>
                                      <p:to>
                                        <p:strVal val="visible"/>
                                      </p:to>
                                    </p:set>
                                    <p:animEffect transition="in" filter="fade">
                                      <p:cBhvr additive="repl">
                                        <p:cTn id="13" dur="500"/>
                                        <p:tgtEl>
                                          <p:spTgt spid="15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fade">
                                      <p:cBhvr additive="repl">
                                        <p:cTn id="18" dur="500"/>
                                        <p:tgtEl>
                                          <p:spTgt spid="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additive="repl">
                                        <p:cTn id="23"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DE0A819-9C83-E9FE-1AB0-C2B3860F70FD}"/>
              </a:ext>
            </a:extLst>
          </p:cNvPr>
          <p:cNvSpPr/>
          <p:nvPr/>
        </p:nvSpPr>
        <p:spPr>
          <a:xfrm>
            <a:off x="603502" y="1390587"/>
            <a:ext cx="8168618" cy="1199948"/>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Communities, collaborations, and private enterprises can develop PODs based data applications, be involved in data standards and access control policies development</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1" name="PlaceHolder 1"/>
          <p:cNvSpPr>
            <a:spLocks noGrp="1"/>
          </p:cNvSpPr>
          <p:nvPr>
            <p:ph type="sldNum" idx="38"/>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6479C9E-370E-48F3-A0A3-F410766AB45C}"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2" name="PlaceHolder 2"/>
          <p:cNvSpPr>
            <a:spLocks noGrp="1"/>
          </p:cNvSpPr>
          <p:nvPr>
            <p:ph type="ftr" idx="39"/>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3" name="PlaceHolder 3"/>
          <p:cNvSpPr>
            <a:spLocks noGrp="1"/>
          </p:cNvSpPr>
          <p:nvPr>
            <p:ph type="dt" idx="40"/>
          </p:nvPr>
        </p:nvSpPr>
        <p:spPr>
          <a:xfrm>
            <a:off x="59040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4" name="Title 1"/>
          <p:cNvSpPr/>
          <p:nvPr/>
        </p:nvSpPr>
        <p:spPr>
          <a:xfrm>
            <a:off x="571680" y="403920"/>
            <a:ext cx="10534320" cy="115560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1" normalizeH="0" baseline="0" noProof="0" dirty="0">
                <a:ln>
                  <a:noFill/>
                </a:ln>
                <a:solidFill>
                  <a:srgbClr val="E05C36"/>
                </a:solidFill>
                <a:effectLst/>
                <a:uLnTx/>
                <a:uFillTx/>
                <a:latin typeface="Poppins SemiBold"/>
                <a:ea typeface="+mn-ea"/>
                <a:cs typeface="+mn-cs"/>
              </a:rPr>
              <a:t>Engineering a better future</a:t>
            </a:r>
            <a:endParaRPr kumimoji="0" lang="en-AU" sz="40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345" name="Picture 17"/>
          <p:cNvPicPr/>
          <p:nvPr/>
        </p:nvPicPr>
        <p:blipFill>
          <a:blip r:embed="rId4"/>
          <a:stretch/>
        </p:blipFill>
        <p:spPr>
          <a:xfrm>
            <a:off x="11106000" y="6513480"/>
            <a:ext cx="495000" cy="50400"/>
          </a:xfrm>
          <a:prstGeom prst="rect">
            <a:avLst/>
          </a:prstGeom>
          <a:ln w="0">
            <a:noFill/>
          </a:ln>
        </p:spPr>
      </p:pic>
      <p:pic>
        <p:nvPicPr>
          <p:cNvPr id="347" name="Picture 20"/>
          <p:cNvPicPr/>
          <p:nvPr/>
        </p:nvPicPr>
        <p:blipFill>
          <a:blip r:embed="rId5"/>
          <a:stretch/>
        </p:blipFill>
        <p:spPr>
          <a:xfrm>
            <a:off x="10561680" y="551160"/>
            <a:ext cx="790560" cy="790560"/>
          </a:xfrm>
          <a:prstGeom prst="rect">
            <a:avLst/>
          </a:prstGeom>
          <a:ln w="0">
            <a:noFill/>
          </a:ln>
        </p:spPr>
      </p:pic>
      <p:pic>
        <p:nvPicPr>
          <p:cNvPr id="348" name="Picture 21"/>
          <p:cNvPicPr/>
          <p:nvPr/>
        </p:nvPicPr>
        <p:blipFill>
          <a:blip r:embed="rId5"/>
          <a:stretch/>
        </p:blipFill>
        <p:spPr>
          <a:xfrm>
            <a:off x="11431080" y="551160"/>
            <a:ext cx="790560" cy="790560"/>
          </a:xfrm>
          <a:prstGeom prst="rect">
            <a:avLst/>
          </a:prstGeom>
          <a:ln w="0">
            <a:noFill/>
          </a:ln>
        </p:spPr>
      </p:pic>
      <p:pic>
        <p:nvPicPr>
          <p:cNvPr id="349" name="Picture 22"/>
          <p:cNvPicPr/>
          <p:nvPr/>
        </p:nvPicPr>
        <p:blipFill>
          <a:blip r:embed="rId5"/>
          <a:stretch/>
        </p:blipFill>
        <p:spPr>
          <a:xfrm>
            <a:off x="11431080" y="-301680"/>
            <a:ext cx="790560" cy="790560"/>
          </a:xfrm>
          <a:prstGeom prst="rect">
            <a:avLst/>
          </a:prstGeom>
          <a:ln w="0">
            <a:noFill/>
          </a:ln>
        </p:spPr>
      </p:pic>
      <p:pic>
        <p:nvPicPr>
          <p:cNvPr id="350" name="Picture 23"/>
          <p:cNvPicPr/>
          <p:nvPr/>
        </p:nvPicPr>
        <p:blipFill>
          <a:blip r:embed="rId5"/>
          <a:stretch/>
        </p:blipFill>
        <p:spPr>
          <a:xfrm>
            <a:off x="11431080" y="4498200"/>
            <a:ext cx="790560" cy="790560"/>
          </a:xfrm>
          <a:prstGeom prst="rect">
            <a:avLst/>
          </a:prstGeom>
          <a:ln w="0">
            <a:noFill/>
          </a:ln>
        </p:spPr>
      </p:pic>
      <p:pic>
        <p:nvPicPr>
          <p:cNvPr id="351" name="Picture 24"/>
          <p:cNvPicPr/>
          <p:nvPr/>
        </p:nvPicPr>
        <p:blipFill>
          <a:blip r:embed="rId5"/>
          <a:stretch/>
        </p:blipFill>
        <p:spPr>
          <a:xfrm>
            <a:off x="11431080" y="5345640"/>
            <a:ext cx="790560" cy="790560"/>
          </a:xfrm>
          <a:prstGeom prst="rect">
            <a:avLst/>
          </a:prstGeom>
          <a:ln w="0">
            <a:noFill/>
          </a:ln>
        </p:spPr>
      </p:pic>
      <p:pic>
        <p:nvPicPr>
          <p:cNvPr id="352" name="Picture 25"/>
          <p:cNvPicPr/>
          <p:nvPr/>
        </p:nvPicPr>
        <p:blipFill>
          <a:blip r:embed="rId5"/>
          <a:stretch/>
        </p:blipFill>
        <p:spPr>
          <a:xfrm>
            <a:off x="10584360" y="5345640"/>
            <a:ext cx="790560" cy="790560"/>
          </a:xfrm>
          <a:prstGeom prst="rect">
            <a:avLst/>
          </a:prstGeom>
          <a:ln w="0">
            <a:noFill/>
          </a:ln>
        </p:spPr>
      </p:pic>
      <p:pic>
        <p:nvPicPr>
          <p:cNvPr id="353" name="Picture 26"/>
          <p:cNvPicPr/>
          <p:nvPr/>
        </p:nvPicPr>
        <p:blipFill>
          <a:blip r:embed="rId5"/>
          <a:stretch/>
        </p:blipFill>
        <p:spPr>
          <a:xfrm>
            <a:off x="9754560" y="6190200"/>
            <a:ext cx="790560" cy="790560"/>
          </a:xfrm>
          <a:prstGeom prst="rect">
            <a:avLst/>
          </a:prstGeom>
          <a:ln w="0">
            <a:noFill/>
          </a:ln>
        </p:spPr>
      </p:pic>
      <p:grpSp>
        <p:nvGrpSpPr>
          <p:cNvPr id="2" name="Group 1">
            <a:extLst>
              <a:ext uri="{FF2B5EF4-FFF2-40B4-BE49-F238E27FC236}">
                <a16:creationId xmlns:a16="http://schemas.microsoft.com/office/drawing/2014/main" id="{D082D941-40D3-FA7F-D9AD-121AC0DAB28F}"/>
              </a:ext>
            </a:extLst>
          </p:cNvPr>
          <p:cNvGrpSpPr/>
          <p:nvPr/>
        </p:nvGrpSpPr>
        <p:grpSpPr>
          <a:xfrm>
            <a:off x="6019568" y="4797142"/>
            <a:ext cx="4114440" cy="1900901"/>
            <a:chOff x="740160" y="1969920"/>
            <a:chExt cx="7824600" cy="3960540"/>
          </a:xfrm>
        </p:grpSpPr>
        <p:grpSp>
          <p:nvGrpSpPr>
            <p:cNvPr id="356" name="Group 8"/>
            <p:cNvGrpSpPr/>
            <p:nvPr/>
          </p:nvGrpSpPr>
          <p:grpSpPr>
            <a:xfrm>
              <a:off x="3330961" y="5199300"/>
              <a:ext cx="696960" cy="721080"/>
              <a:chOff x="3690000" y="4893480"/>
              <a:chExt cx="696960" cy="721080"/>
            </a:xfrm>
          </p:grpSpPr>
          <p:sp>
            <p:nvSpPr>
              <p:cNvPr id="357" name="Flowchart: Magnetic Disk 57"/>
              <p:cNvSpPr/>
              <p:nvPr/>
            </p:nvSpPr>
            <p:spPr>
              <a:xfrm>
                <a:off x="369000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58" name="Graphic 7"/>
              <p:cNvPicPr/>
              <p:nvPr/>
            </p:nvPicPr>
            <p:blipFill>
              <a:blip r:embed="rId6"/>
              <a:stretch/>
            </p:blipFill>
            <p:spPr>
              <a:xfrm>
                <a:off x="3826800" y="5172120"/>
                <a:ext cx="423360" cy="387000"/>
              </a:xfrm>
              <a:prstGeom prst="rect">
                <a:avLst/>
              </a:prstGeom>
              <a:ln w="0">
                <a:noFill/>
              </a:ln>
            </p:spPr>
          </p:pic>
        </p:grpSp>
        <p:grpSp>
          <p:nvGrpSpPr>
            <p:cNvPr id="359" name="Group 9"/>
            <p:cNvGrpSpPr/>
            <p:nvPr/>
          </p:nvGrpSpPr>
          <p:grpSpPr>
            <a:xfrm>
              <a:off x="6948301" y="5172300"/>
              <a:ext cx="696960" cy="721080"/>
              <a:chOff x="7215120" y="4893480"/>
              <a:chExt cx="696960" cy="721080"/>
            </a:xfrm>
          </p:grpSpPr>
          <p:sp>
            <p:nvSpPr>
              <p:cNvPr id="360" name="Flowchart: Magnetic Disk 57"/>
              <p:cNvSpPr/>
              <p:nvPr/>
            </p:nvSpPr>
            <p:spPr>
              <a:xfrm>
                <a:off x="721512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1" name="Graphic 11"/>
              <p:cNvPicPr/>
              <p:nvPr/>
            </p:nvPicPr>
            <p:blipFill>
              <a:blip r:embed="rId6"/>
              <a:stretch/>
            </p:blipFill>
            <p:spPr>
              <a:xfrm>
                <a:off x="7351920" y="5172120"/>
                <a:ext cx="423360" cy="387000"/>
              </a:xfrm>
              <a:prstGeom prst="rect">
                <a:avLst/>
              </a:prstGeom>
              <a:ln w="0">
                <a:noFill/>
              </a:ln>
            </p:spPr>
          </p:pic>
        </p:grpSp>
        <p:grpSp>
          <p:nvGrpSpPr>
            <p:cNvPr id="362" name="Group 12"/>
            <p:cNvGrpSpPr/>
            <p:nvPr/>
          </p:nvGrpSpPr>
          <p:grpSpPr>
            <a:xfrm>
              <a:off x="4212241" y="5199300"/>
              <a:ext cx="696960" cy="721080"/>
              <a:chOff x="4571280" y="4893480"/>
              <a:chExt cx="696960" cy="721080"/>
            </a:xfrm>
          </p:grpSpPr>
          <p:sp>
            <p:nvSpPr>
              <p:cNvPr id="363" name="Flowchart: Magnetic Disk 57"/>
              <p:cNvSpPr/>
              <p:nvPr/>
            </p:nvSpPr>
            <p:spPr>
              <a:xfrm>
                <a:off x="457128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4" name="Graphic 14"/>
              <p:cNvPicPr/>
              <p:nvPr/>
            </p:nvPicPr>
            <p:blipFill>
              <a:blip r:embed="rId6"/>
              <a:stretch/>
            </p:blipFill>
            <p:spPr>
              <a:xfrm>
                <a:off x="4708080" y="5172120"/>
                <a:ext cx="423360" cy="387000"/>
              </a:xfrm>
              <a:prstGeom prst="rect">
                <a:avLst/>
              </a:prstGeom>
              <a:ln w="0">
                <a:noFill/>
              </a:ln>
            </p:spPr>
          </p:pic>
        </p:grpSp>
        <p:grpSp>
          <p:nvGrpSpPr>
            <p:cNvPr id="365" name="Group 16"/>
            <p:cNvGrpSpPr/>
            <p:nvPr/>
          </p:nvGrpSpPr>
          <p:grpSpPr>
            <a:xfrm>
              <a:off x="5093521" y="5209380"/>
              <a:ext cx="696960" cy="721080"/>
              <a:chOff x="5452560" y="4903560"/>
              <a:chExt cx="696960" cy="721080"/>
            </a:xfrm>
          </p:grpSpPr>
          <p:sp>
            <p:nvSpPr>
              <p:cNvPr id="366" name="Flowchart: Magnetic Disk 57"/>
              <p:cNvSpPr/>
              <p:nvPr/>
            </p:nvSpPr>
            <p:spPr>
              <a:xfrm>
                <a:off x="545256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7" name="Graphic 29"/>
              <p:cNvPicPr/>
              <p:nvPr/>
            </p:nvPicPr>
            <p:blipFill>
              <a:blip r:embed="rId6"/>
              <a:stretch/>
            </p:blipFill>
            <p:spPr>
              <a:xfrm>
                <a:off x="5589360" y="5182200"/>
                <a:ext cx="423360" cy="387000"/>
              </a:xfrm>
              <a:prstGeom prst="rect">
                <a:avLst/>
              </a:prstGeom>
              <a:ln w="0">
                <a:noFill/>
              </a:ln>
            </p:spPr>
          </p:pic>
        </p:grpSp>
        <p:grpSp>
          <p:nvGrpSpPr>
            <p:cNvPr id="368" name="Group 30"/>
            <p:cNvGrpSpPr/>
            <p:nvPr/>
          </p:nvGrpSpPr>
          <p:grpSpPr>
            <a:xfrm>
              <a:off x="5974801" y="5209380"/>
              <a:ext cx="696960" cy="721080"/>
              <a:chOff x="6333840" y="4903560"/>
              <a:chExt cx="696960" cy="721080"/>
            </a:xfrm>
          </p:grpSpPr>
          <p:sp>
            <p:nvSpPr>
              <p:cNvPr id="369" name="Flowchart: Magnetic Disk 57"/>
              <p:cNvSpPr/>
              <p:nvPr/>
            </p:nvSpPr>
            <p:spPr>
              <a:xfrm>
                <a:off x="633384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70" name="Graphic 32"/>
              <p:cNvPicPr/>
              <p:nvPr/>
            </p:nvPicPr>
            <p:blipFill>
              <a:blip r:embed="rId6"/>
              <a:stretch/>
            </p:blipFill>
            <p:spPr>
              <a:xfrm>
                <a:off x="6470640" y="5182200"/>
                <a:ext cx="423360" cy="387000"/>
              </a:xfrm>
              <a:prstGeom prst="rect">
                <a:avLst/>
              </a:prstGeom>
              <a:ln w="0">
                <a:noFill/>
              </a:ln>
            </p:spPr>
          </p:pic>
        </p:grpSp>
        <p:sp>
          <p:nvSpPr>
            <p:cNvPr id="371" name="Rectangle: Rounded Corners 19"/>
            <p:cNvSpPr/>
            <p:nvPr/>
          </p:nvSpPr>
          <p:spPr>
            <a:xfrm>
              <a:off x="7410240" y="2640960"/>
              <a:ext cx="11545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App x</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2" name="Rectangle: Rounded Corners 19"/>
            <p:cNvSpPr/>
            <p:nvPr/>
          </p:nvSpPr>
          <p:spPr>
            <a:xfrm>
              <a:off x="5577120" y="196992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a:ln>
                    <a:noFill/>
                  </a:ln>
                  <a:solidFill>
                    <a:srgbClr val="FFFFFF"/>
                  </a:solidFill>
                  <a:effectLst/>
                  <a:uLnTx/>
                  <a:uFillTx/>
                  <a:latin typeface="Calibri"/>
                  <a:ea typeface="+mn-ea"/>
                  <a:cs typeface="+mn-cs"/>
                </a:rPr>
                <a:t>Community Data App</a:t>
              </a:r>
              <a:endParaRPr kumimoji="0" lang="en-AU" sz="800" b="0" i="0" u="none" strike="noStrike" kern="1200" cap="none" spc="-1" normalizeH="0" baseline="0" noProof="0">
                <a:ln>
                  <a:noFill/>
                </a:ln>
                <a:solidFill>
                  <a:srgbClr val="000000"/>
                </a:solidFill>
                <a:effectLst/>
                <a:uLnTx/>
                <a:uFillTx/>
                <a:latin typeface="Calibri"/>
                <a:ea typeface="+mn-ea"/>
                <a:cs typeface="+mn-cs"/>
              </a:endParaRPr>
            </a:p>
          </p:txBody>
        </p:sp>
        <p:sp>
          <p:nvSpPr>
            <p:cNvPr id="373" name="Rectangle: Rounded Corners 19"/>
            <p:cNvSpPr/>
            <p:nvPr/>
          </p:nvSpPr>
          <p:spPr>
            <a:xfrm>
              <a:off x="3744000" y="197460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Sporting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4" name="Rectangle: Rounded Corners 19"/>
            <p:cNvSpPr/>
            <p:nvPr/>
          </p:nvSpPr>
          <p:spPr>
            <a:xfrm>
              <a:off x="1384560" y="279324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1" normalizeH="0" baseline="0" noProof="0" dirty="0">
                  <a:ln>
                    <a:noFill/>
                  </a:ln>
                  <a:solidFill>
                    <a:srgbClr val="FFFFFF"/>
                  </a:solidFill>
                  <a:effectLst/>
                  <a:uLnTx/>
                  <a:uFillTx/>
                  <a:latin typeface="Calibri"/>
                  <a:ea typeface="+mn-ea"/>
                  <a:cs typeface="+mn-cs"/>
                </a:rPr>
                <a:t>Health Service App</a:t>
              </a:r>
              <a:endParaRPr kumimoji="0" lang="en-AU" sz="7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5" name="Rectangle: Rounded Corners 19"/>
            <p:cNvSpPr/>
            <p:nvPr/>
          </p:nvSpPr>
          <p:spPr>
            <a:xfrm>
              <a:off x="740160" y="3763080"/>
              <a:ext cx="135756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Personal Health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6" name="Rectangle: Rounded Corners 19"/>
            <p:cNvSpPr/>
            <p:nvPr/>
          </p:nvSpPr>
          <p:spPr>
            <a:xfrm>
              <a:off x="2682000" y="321768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Arts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377" name="Straight Arrow Connector 40"/>
            <p:cNvCxnSpPr>
              <a:stCxn id="360" idx="1"/>
              <a:endCxn id="371" idx="2"/>
            </p:cNvCxnSpPr>
            <p:nvPr/>
          </p:nvCxnSpPr>
          <p:spPr>
            <a:xfrm flipV="1">
              <a:off x="7296781" y="3324960"/>
              <a:ext cx="690719" cy="1847340"/>
            </a:xfrm>
            <a:prstGeom prst="straightConnector1">
              <a:avLst/>
            </a:prstGeom>
            <a:ln w="28575">
              <a:solidFill>
                <a:srgbClr val="E05C36"/>
              </a:solidFill>
            </a:ln>
          </p:spPr>
        </p:cxnSp>
        <p:cxnSp>
          <p:nvCxnSpPr>
            <p:cNvPr id="378" name="Straight Arrow Connector 43"/>
            <p:cNvCxnSpPr>
              <a:stCxn id="363" idx="1"/>
              <a:endCxn id="373" idx="2"/>
            </p:cNvCxnSpPr>
            <p:nvPr/>
          </p:nvCxnSpPr>
          <p:spPr>
            <a:xfrm flipH="1" flipV="1">
              <a:off x="4446360" y="2658600"/>
              <a:ext cx="114361" cy="2540700"/>
            </a:xfrm>
            <a:prstGeom prst="straightConnector1">
              <a:avLst/>
            </a:prstGeom>
            <a:ln w="28575">
              <a:solidFill>
                <a:srgbClr val="E05C36"/>
              </a:solidFill>
            </a:ln>
          </p:spPr>
        </p:cxnSp>
        <p:cxnSp>
          <p:nvCxnSpPr>
            <p:cNvPr id="379" name="Straight Arrow Connector 46"/>
            <p:cNvCxnSpPr>
              <a:stCxn id="369" idx="1"/>
              <a:endCxn id="371" idx="2"/>
            </p:cNvCxnSpPr>
            <p:nvPr/>
          </p:nvCxnSpPr>
          <p:spPr>
            <a:xfrm flipV="1">
              <a:off x="6323281" y="3324960"/>
              <a:ext cx="1664219" cy="1884420"/>
            </a:xfrm>
            <a:prstGeom prst="straightConnector1">
              <a:avLst/>
            </a:prstGeom>
            <a:ln w="28575">
              <a:solidFill>
                <a:srgbClr val="E05C36"/>
              </a:solidFill>
            </a:ln>
          </p:spPr>
        </p:cxnSp>
        <p:cxnSp>
          <p:nvCxnSpPr>
            <p:cNvPr id="380" name="Straight Arrow Connector 47"/>
            <p:cNvCxnSpPr>
              <a:stCxn id="363" idx="1"/>
              <a:endCxn id="376" idx="2"/>
            </p:cNvCxnSpPr>
            <p:nvPr/>
          </p:nvCxnSpPr>
          <p:spPr>
            <a:xfrm flipH="1" flipV="1">
              <a:off x="3259260" y="3901680"/>
              <a:ext cx="1301461" cy="1297620"/>
            </a:xfrm>
            <a:prstGeom prst="straightConnector1">
              <a:avLst/>
            </a:prstGeom>
            <a:ln w="28575">
              <a:solidFill>
                <a:srgbClr val="E05C36"/>
              </a:solidFill>
            </a:ln>
          </p:spPr>
        </p:cxnSp>
        <p:cxnSp>
          <p:nvCxnSpPr>
            <p:cNvPr id="381" name="Straight Arrow Connector 48"/>
            <p:cNvCxnSpPr>
              <a:stCxn id="357" idx="1"/>
              <a:endCxn id="373" idx="2"/>
            </p:cNvCxnSpPr>
            <p:nvPr/>
          </p:nvCxnSpPr>
          <p:spPr>
            <a:xfrm flipV="1">
              <a:off x="3679441" y="2658600"/>
              <a:ext cx="766919" cy="2540700"/>
            </a:xfrm>
            <a:prstGeom prst="straightConnector1">
              <a:avLst/>
            </a:prstGeom>
            <a:ln w="28575">
              <a:solidFill>
                <a:srgbClr val="E05C36"/>
              </a:solidFill>
            </a:ln>
          </p:spPr>
        </p:cxnSp>
        <p:cxnSp>
          <p:nvCxnSpPr>
            <p:cNvPr id="382" name="Straight Arrow Connector 49"/>
            <p:cNvCxnSpPr>
              <a:stCxn id="357" idx="1"/>
              <a:endCxn id="375" idx="2"/>
            </p:cNvCxnSpPr>
            <p:nvPr/>
          </p:nvCxnSpPr>
          <p:spPr>
            <a:xfrm flipH="1" flipV="1">
              <a:off x="1418940" y="4447080"/>
              <a:ext cx="2260501" cy="752220"/>
            </a:xfrm>
            <a:prstGeom prst="straightConnector1">
              <a:avLst/>
            </a:prstGeom>
            <a:ln w="28575">
              <a:solidFill>
                <a:srgbClr val="E05C36"/>
              </a:solidFill>
            </a:ln>
          </p:spPr>
        </p:cxnSp>
        <p:cxnSp>
          <p:nvCxnSpPr>
            <p:cNvPr id="383" name="Straight Arrow Connector 50"/>
            <p:cNvCxnSpPr>
              <a:stCxn id="357" idx="1"/>
              <a:endCxn id="374" idx="2"/>
            </p:cNvCxnSpPr>
            <p:nvPr/>
          </p:nvCxnSpPr>
          <p:spPr>
            <a:xfrm flipH="1" flipV="1">
              <a:off x="1961820" y="3477240"/>
              <a:ext cx="1717621" cy="1722060"/>
            </a:xfrm>
            <a:prstGeom prst="straightConnector1">
              <a:avLst/>
            </a:prstGeom>
            <a:ln w="28575">
              <a:solidFill>
                <a:srgbClr val="E05C36"/>
              </a:solidFill>
            </a:ln>
          </p:spPr>
        </p:cxnSp>
        <p:cxnSp>
          <p:nvCxnSpPr>
            <p:cNvPr id="384" name="Straight Arrow Connector 51"/>
            <p:cNvCxnSpPr>
              <a:stCxn id="357" idx="1"/>
              <a:endCxn id="376" idx="2"/>
            </p:cNvCxnSpPr>
            <p:nvPr/>
          </p:nvCxnSpPr>
          <p:spPr>
            <a:xfrm flipH="1" flipV="1">
              <a:off x="3259260" y="3901680"/>
              <a:ext cx="420181" cy="1297620"/>
            </a:xfrm>
            <a:prstGeom prst="straightConnector1">
              <a:avLst/>
            </a:prstGeom>
            <a:ln w="28575">
              <a:solidFill>
                <a:srgbClr val="E05C36"/>
              </a:solidFill>
            </a:ln>
          </p:spPr>
        </p:cxnSp>
        <p:cxnSp>
          <p:nvCxnSpPr>
            <p:cNvPr id="385" name="Straight Arrow Connector 63"/>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7" name="Straight Arrow Connector 65"/>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8" name="Straight Arrow Connector 66"/>
            <p:cNvCxnSpPr>
              <a:stCxn id="369" idx="1"/>
              <a:endCxn id="372" idx="2"/>
            </p:cNvCxnSpPr>
            <p:nvPr/>
          </p:nvCxnSpPr>
          <p:spPr>
            <a:xfrm flipH="1" flipV="1">
              <a:off x="6279480" y="2653920"/>
              <a:ext cx="43801" cy="2555460"/>
            </a:xfrm>
            <a:prstGeom prst="straightConnector1">
              <a:avLst/>
            </a:prstGeom>
            <a:ln w="28575">
              <a:solidFill>
                <a:srgbClr val="E05C36"/>
              </a:solidFill>
            </a:ln>
          </p:spPr>
        </p:cxnSp>
        <p:cxnSp>
          <p:nvCxnSpPr>
            <p:cNvPr id="389" name="Straight Arrow Connector 67"/>
            <p:cNvCxnSpPr>
              <a:stCxn id="369" idx="1"/>
              <a:endCxn id="374" idx="2"/>
            </p:cNvCxnSpPr>
            <p:nvPr/>
          </p:nvCxnSpPr>
          <p:spPr>
            <a:xfrm flipH="1" flipV="1">
              <a:off x="1961820" y="3477240"/>
              <a:ext cx="4361461" cy="1732140"/>
            </a:xfrm>
            <a:prstGeom prst="straightConnector1">
              <a:avLst/>
            </a:prstGeom>
            <a:ln w="28575">
              <a:solidFill>
                <a:srgbClr val="E05C36"/>
              </a:solidFill>
            </a:ln>
          </p:spPr>
        </p:cxnSp>
        <p:cxnSp>
          <p:nvCxnSpPr>
            <p:cNvPr id="390" name="Straight Arrow Connector 68"/>
            <p:cNvCxnSpPr>
              <a:stCxn id="369" idx="1"/>
              <a:endCxn id="375" idx="2"/>
            </p:cNvCxnSpPr>
            <p:nvPr/>
          </p:nvCxnSpPr>
          <p:spPr>
            <a:xfrm flipH="1" flipV="1">
              <a:off x="1418940" y="4447080"/>
              <a:ext cx="4904341" cy="762300"/>
            </a:xfrm>
            <a:prstGeom prst="straightConnector1">
              <a:avLst/>
            </a:prstGeom>
            <a:ln w="28575">
              <a:solidFill>
                <a:srgbClr val="E05C36"/>
              </a:solidFill>
            </a:ln>
          </p:spPr>
        </p:cxnSp>
        <p:cxnSp>
          <p:nvCxnSpPr>
            <p:cNvPr id="391" name="Straight Arrow Connector 69"/>
            <p:cNvCxnSpPr>
              <a:stCxn id="369" idx="1"/>
              <a:endCxn id="376" idx="2"/>
            </p:cNvCxnSpPr>
            <p:nvPr/>
          </p:nvCxnSpPr>
          <p:spPr>
            <a:xfrm flipH="1" flipV="1">
              <a:off x="3259260" y="3901680"/>
              <a:ext cx="3064021" cy="1307700"/>
            </a:xfrm>
            <a:prstGeom prst="straightConnector1">
              <a:avLst/>
            </a:prstGeom>
            <a:ln w="28575">
              <a:solidFill>
                <a:srgbClr val="E05C36"/>
              </a:solidFill>
            </a:ln>
          </p:spPr>
        </p:cxnSp>
        <p:cxnSp>
          <p:nvCxnSpPr>
            <p:cNvPr id="392" name="Straight Arrow Connector 70"/>
            <p:cNvCxnSpPr>
              <a:stCxn id="369" idx="1"/>
              <a:endCxn id="373" idx="2"/>
            </p:cNvCxnSpPr>
            <p:nvPr/>
          </p:nvCxnSpPr>
          <p:spPr>
            <a:xfrm flipH="1" flipV="1">
              <a:off x="4446360" y="2658600"/>
              <a:ext cx="1876921" cy="2550780"/>
            </a:xfrm>
            <a:prstGeom prst="straightConnector1">
              <a:avLst/>
            </a:prstGeom>
            <a:ln w="28575">
              <a:solidFill>
                <a:srgbClr val="E05C36"/>
              </a:solidFill>
            </a:ln>
          </p:spPr>
        </p:cxnSp>
        <p:cxnSp>
          <p:nvCxnSpPr>
            <p:cNvPr id="393" name="Straight Arrow Connector 71"/>
            <p:cNvCxnSpPr>
              <a:stCxn id="366" idx="1"/>
              <a:endCxn id="373" idx="2"/>
            </p:cNvCxnSpPr>
            <p:nvPr/>
          </p:nvCxnSpPr>
          <p:spPr>
            <a:xfrm flipH="1" flipV="1">
              <a:off x="4446360" y="2658600"/>
              <a:ext cx="995641" cy="2550780"/>
            </a:xfrm>
            <a:prstGeom prst="straightConnector1">
              <a:avLst/>
            </a:prstGeom>
            <a:ln w="28575">
              <a:solidFill>
                <a:srgbClr val="E05C36"/>
              </a:solidFill>
            </a:ln>
          </p:spPr>
        </p:cxnSp>
        <p:cxnSp>
          <p:nvCxnSpPr>
            <p:cNvPr id="394" name="Straight Arrow Connector 72"/>
            <p:cNvCxnSpPr>
              <a:stCxn id="363" idx="1"/>
              <a:endCxn id="372" idx="2"/>
            </p:cNvCxnSpPr>
            <p:nvPr/>
          </p:nvCxnSpPr>
          <p:spPr>
            <a:xfrm flipV="1">
              <a:off x="4560721" y="2653920"/>
              <a:ext cx="1718759" cy="2545380"/>
            </a:xfrm>
            <a:prstGeom prst="straightConnector1">
              <a:avLst/>
            </a:prstGeom>
            <a:ln w="28575">
              <a:solidFill>
                <a:srgbClr val="E05C36"/>
              </a:solidFill>
            </a:ln>
          </p:spPr>
        </p:cxnSp>
        <p:cxnSp>
          <p:nvCxnSpPr>
            <p:cNvPr id="395" name="Straight Arrow Connector 73"/>
            <p:cNvCxnSpPr>
              <a:stCxn id="363" idx="1"/>
              <a:endCxn id="375" idx="2"/>
            </p:cNvCxnSpPr>
            <p:nvPr/>
          </p:nvCxnSpPr>
          <p:spPr>
            <a:xfrm flipH="1" flipV="1">
              <a:off x="1418940" y="4447080"/>
              <a:ext cx="3141781" cy="752220"/>
            </a:xfrm>
            <a:prstGeom prst="straightConnector1">
              <a:avLst/>
            </a:prstGeom>
            <a:ln w="28575">
              <a:solidFill>
                <a:srgbClr val="E05C36"/>
              </a:solidFill>
            </a:ln>
          </p:spPr>
        </p:cxnSp>
        <p:cxnSp>
          <p:nvCxnSpPr>
            <p:cNvPr id="396" name="Straight Arrow Connector 74"/>
            <p:cNvCxnSpPr>
              <a:stCxn id="363" idx="1"/>
              <a:endCxn id="374" idx="2"/>
            </p:cNvCxnSpPr>
            <p:nvPr/>
          </p:nvCxnSpPr>
          <p:spPr>
            <a:xfrm flipH="1" flipV="1">
              <a:off x="1961820" y="3477240"/>
              <a:ext cx="2598901" cy="1722060"/>
            </a:xfrm>
            <a:prstGeom prst="straightConnector1">
              <a:avLst/>
            </a:prstGeom>
            <a:ln w="28575">
              <a:solidFill>
                <a:srgbClr val="E05C36"/>
              </a:solidFill>
            </a:ln>
          </p:spPr>
        </p:cxnSp>
      </p:grpSp>
      <p:grpSp>
        <p:nvGrpSpPr>
          <p:cNvPr id="5" name="Group 13">
            <a:extLst>
              <a:ext uri="{FF2B5EF4-FFF2-40B4-BE49-F238E27FC236}">
                <a16:creationId xmlns:a16="http://schemas.microsoft.com/office/drawing/2014/main" id="{AB348728-CF2C-30D7-8903-A2088FBD5851}"/>
              </a:ext>
            </a:extLst>
          </p:cNvPr>
          <p:cNvGrpSpPr/>
          <p:nvPr/>
        </p:nvGrpSpPr>
        <p:grpSpPr>
          <a:xfrm>
            <a:off x="8916265" y="1363427"/>
            <a:ext cx="3016655" cy="2686476"/>
            <a:chOff x="6006240" y="1337760"/>
            <a:chExt cx="6112440" cy="4759920"/>
          </a:xfrm>
        </p:grpSpPr>
        <p:pic>
          <p:nvPicPr>
            <p:cNvPr id="6" name="Picture 9">
              <a:extLst>
                <a:ext uri="{FF2B5EF4-FFF2-40B4-BE49-F238E27FC236}">
                  <a16:creationId xmlns:a16="http://schemas.microsoft.com/office/drawing/2014/main" id="{13E0824D-E6B9-69F6-473F-7361C883A497}"/>
                </a:ext>
              </a:extLst>
            </p:cNvPr>
            <p:cNvPicPr/>
            <p:nvPr/>
          </p:nvPicPr>
          <p:blipFill>
            <a:blip r:embed="rId7"/>
            <a:stretch/>
          </p:blipFill>
          <p:spPr>
            <a:xfrm>
              <a:off x="6006240" y="1337760"/>
              <a:ext cx="3594960" cy="3207600"/>
            </a:xfrm>
            <a:prstGeom prst="rect">
              <a:avLst/>
            </a:prstGeom>
            <a:ln w="0">
              <a:noFill/>
            </a:ln>
          </p:spPr>
        </p:pic>
        <p:pic>
          <p:nvPicPr>
            <p:cNvPr id="7" name="Picture 10">
              <a:extLst>
                <a:ext uri="{FF2B5EF4-FFF2-40B4-BE49-F238E27FC236}">
                  <a16:creationId xmlns:a16="http://schemas.microsoft.com/office/drawing/2014/main" id="{FD8FF9A2-0801-F6C4-1F18-0130951BB8F5}"/>
                </a:ext>
              </a:extLst>
            </p:cNvPr>
            <p:cNvPicPr/>
            <p:nvPr/>
          </p:nvPicPr>
          <p:blipFill>
            <a:blip r:embed="rId8"/>
            <a:stretch/>
          </p:blipFill>
          <p:spPr>
            <a:xfrm>
              <a:off x="7189200" y="2113920"/>
              <a:ext cx="3627360" cy="3207600"/>
            </a:xfrm>
            <a:prstGeom prst="rect">
              <a:avLst/>
            </a:prstGeom>
            <a:ln w="0">
              <a:noFill/>
            </a:ln>
          </p:spPr>
        </p:pic>
        <p:pic>
          <p:nvPicPr>
            <p:cNvPr id="8" name="Picture 12">
              <a:extLst>
                <a:ext uri="{FF2B5EF4-FFF2-40B4-BE49-F238E27FC236}">
                  <a16:creationId xmlns:a16="http://schemas.microsoft.com/office/drawing/2014/main" id="{D1938D58-903D-8265-0B07-ABBE5B56F6CD}"/>
                </a:ext>
              </a:extLst>
            </p:cNvPr>
            <p:cNvPicPr/>
            <p:nvPr/>
          </p:nvPicPr>
          <p:blipFill>
            <a:blip r:embed="rId9"/>
            <a:stretch/>
          </p:blipFill>
          <p:spPr>
            <a:xfrm>
              <a:off x="8546760" y="2910960"/>
              <a:ext cx="3571920" cy="3186720"/>
            </a:xfrm>
            <a:prstGeom prst="rect">
              <a:avLst/>
            </a:prstGeom>
            <a:ln w="0">
              <a:noFill/>
            </a:ln>
          </p:spPr>
        </p:pic>
      </p:grpSp>
      <p:pic>
        <p:nvPicPr>
          <p:cNvPr id="9" name="Picture 10" descr="A computer code with black text&#10;&#10;Description automatically generated">
            <a:extLst>
              <a:ext uri="{FF2B5EF4-FFF2-40B4-BE49-F238E27FC236}">
                <a16:creationId xmlns:a16="http://schemas.microsoft.com/office/drawing/2014/main" id="{E37A96AE-2269-A018-6190-AD0CAA92360A}"/>
              </a:ext>
            </a:extLst>
          </p:cNvPr>
          <p:cNvPicPr>
            <a:picLocks noChangeAspect="1"/>
          </p:cNvPicPr>
          <p:nvPr/>
        </p:nvPicPr>
        <p:blipFill>
          <a:blip r:embed="rId10"/>
          <a:stretch/>
        </p:blipFill>
        <p:spPr>
          <a:xfrm>
            <a:off x="6274129" y="2747619"/>
            <a:ext cx="4375517" cy="1764196"/>
          </a:xfrm>
          <a:prstGeom prst="rect">
            <a:avLst/>
          </a:prstGeom>
          <a:ln w="3175">
            <a:solidFill>
              <a:srgbClr val="21120D"/>
            </a:solidFill>
            <a:round/>
          </a:ln>
        </p:spPr>
      </p:pic>
      <p:sp>
        <p:nvSpPr>
          <p:cNvPr id="10" name="Content Placeholder 2">
            <a:extLst>
              <a:ext uri="{FF2B5EF4-FFF2-40B4-BE49-F238E27FC236}">
                <a16:creationId xmlns:a16="http://schemas.microsoft.com/office/drawing/2014/main" id="{E1297F7C-7A28-3B64-4014-E392CD40F12B}"/>
              </a:ext>
            </a:extLst>
          </p:cNvPr>
          <p:cNvSpPr/>
          <p:nvPr/>
        </p:nvSpPr>
        <p:spPr>
          <a:xfrm>
            <a:off x="585328" y="2417040"/>
            <a:ext cx="5589844" cy="3773160"/>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1" name="Content Placeholder 2">
            <a:extLst>
              <a:ext uri="{FF2B5EF4-FFF2-40B4-BE49-F238E27FC236}">
                <a16:creationId xmlns:a16="http://schemas.microsoft.com/office/drawing/2014/main" id="{DA33B960-3A89-B4ED-3A47-56EBA7614590}"/>
              </a:ext>
            </a:extLst>
          </p:cNvPr>
          <p:cNvSpPr/>
          <p:nvPr/>
        </p:nvSpPr>
        <p:spPr>
          <a:xfrm>
            <a:off x="538774" y="2652761"/>
            <a:ext cx="5710188" cy="3382952"/>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Community Solid Server </a:t>
            </a:r>
            <a:r>
              <a:rPr kumimoji="0" lang="en-US" sz="1800" b="0" i="0" u="sng" strike="noStrike" kern="1200" cap="none" spc="-1" normalizeH="0" baseline="0" noProof="0" dirty="0">
                <a:ln>
                  <a:noFill/>
                </a:ln>
                <a:solidFill>
                  <a:srgbClr val="21120D"/>
                </a:solidFill>
                <a:effectLst/>
                <a:uLnTx/>
                <a:uFillTx/>
                <a:latin typeface="Sofia Pro"/>
                <a:ea typeface="+mn-ea"/>
                <a:cs typeface="+mn-cs"/>
                <a:hlinkClick r:id="rId11"/>
              </a:rPr>
              <a:t>https://github.com/CommunitySolidServer/CommunitySolidServer/</a:t>
            </a:r>
            <a:r>
              <a:rPr kumimoji="0" lang="en-US" sz="1800" b="0" i="0" u="none" strike="noStrike" kern="1200" cap="none" spc="-1" normalizeH="0" baseline="0" noProof="0" dirty="0">
                <a:ln>
                  <a:noFill/>
                </a:ln>
                <a:solidFill>
                  <a:srgbClr val="21120D"/>
                </a:solidFill>
                <a:effectLst/>
                <a:uLnTx/>
                <a:uFillTx/>
                <a:latin typeface="Sofia Pro"/>
                <a:ea typeface="+mn-ea"/>
                <a:cs typeface="+mn-cs"/>
              </a:rPr>
              <a:t>)</a:t>
            </a:r>
            <a:endParaRPr kumimoji="0" lang="en-US" sz="1800" b="0" i="0" u="none" strike="noStrike" kern="1200" cap="none" spc="-1" normalizeH="0" baseline="0" noProof="0" dirty="0">
              <a:ln>
                <a:noFill/>
              </a:ln>
              <a:solidFill>
                <a:srgbClr val="21120D"/>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solid-auth Solid-OIDC to authenticate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2"/>
              </a:rPr>
              <a:t>https://pub.dev/packages/solid_auth</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solid-encrypt- encrypting turtle files on PODs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3"/>
              </a:rPr>
              <a:t>https://pub.dev/packages/solid_encrypt</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err="1">
                <a:ln>
                  <a:noFill/>
                </a:ln>
                <a:solidFill>
                  <a:srgbClr val="21120D"/>
                </a:solidFill>
                <a:effectLst/>
                <a:uLnTx/>
                <a:uFillTx/>
                <a:latin typeface="Sofia Pro"/>
                <a:ea typeface="+mn-ea"/>
                <a:cs typeface="+mn-cs"/>
              </a:rPr>
              <a:t>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 – working with RDF turtle files in dart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4"/>
              </a:rPr>
              <a:t>https://pub.dev/packages/rdflib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1D3BF1CA-6781-9558-AF32-7AB8719D6967}"/>
              </a:ext>
            </a:extLst>
          </p:cNvPr>
          <p:cNvGrpSpPr/>
          <p:nvPr/>
        </p:nvGrpSpPr>
        <p:grpSpPr>
          <a:xfrm>
            <a:off x="707318" y="542880"/>
            <a:ext cx="4481280" cy="2889323"/>
            <a:chOff x="7603560" y="1522080"/>
            <a:chExt cx="4481280" cy="2889323"/>
          </a:xfrm>
        </p:grpSpPr>
        <p:pic>
          <p:nvPicPr>
            <p:cNvPr id="4" name="Graphic 6">
              <a:extLst>
                <a:ext uri="{FF2B5EF4-FFF2-40B4-BE49-F238E27FC236}">
                  <a16:creationId xmlns:a16="http://schemas.microsoft.com/office/drawing/2014/main" id="{E1F53285-DC23-B825-5F17-FF547A7151EA}"/>
                </a:ext>
              </a:extLst>
            </p:cNvPr>
            <p:cNvPicPr/>
            <p:nvPr/>
          </p:nvPicPr>
          <p:blipFill>
            <a:blip r:embed="rId3"/>
            <a:stretch/>
          </p:blipFill>
          <p:spPr>
            <a:xfrm>
              <a:off x="7603560" y="1522080"/>
              <a:ext cx="4481280" cy="2671920"/>
            </a:xfrm>
            <a:prstGeom prst="rect">
              <a:avLst/>
            </a:prstGeom>
            <a:ln w="0">
              <a:noFill/>
            </a:ln>
          </p:spPr>
        </p:pic>
        <p:sp>
          <p:nvSpPr>
            <p:cNvPr id="7" name="TextBox 7">
              <a:extLst>
                <a:ext uri="{FF2B5EF4-FFF2-40B4-BE49-F238E27FC236}">
                  <a16:creationId xmlns:a16="http://schemas.microsoft.com/office/drawing/2014/main" id="{884A110E-A301-2BAF-CEAF-AD02BBE58016}"/>
                </a:ext>
              </a:extLst>
            </p:cNvPr>
            <p:cNvSpPr/>
            <p:nvPr/>
          </p:nvSpPr>
          <p:spPr>
            <a:xfrm>
              <a:off x="7603560" y="4105080"/>
              <a:ext cx="4481280" cy="3063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Source:</a:t>
              </a:r>
              <a:r>
                <a:rPr kumimoji="0" lang="en-AU" sz="1400" b="0" i="0" u="sng" strike="noStrike" kern="1200" cap="none" spc="-1" normalizeH="0" baseline="0" noProof="0" dirty="0">
                  <a:ln>
                    <a:noFill/>
                  </a:ln>
                  <a:solidFill>
                    <a:srgbClr val="FEE5E3"/>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 </a:t>
              </a: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grpSp>
      <p:sp>
        <p:nvSpPr>
          <p:cNvPr id="430" name="PlaceHolder 2"/>
          <p:cNvSpPr>
            <a:spLocks noGrp="1"/>
          </p:cNvSpPr>
          <p:nvPr>
            <p:ph type="subTitle"/>
          </p:nvPr>
        </p:nvSpPr>
        <p:spPr>
          <a:xfrm>
            <a:off x="571319" y="3983064"/>
            <a:ext cx="6464911" cy="2737776"/>
          </a:xfrm>
          <a:prstGeom prst="rect">
            <a:avLst/>
          </a:prstGeom>
          <a:noFill/>
          <a:ln w="0">
            <a:noFill/>
          </a:ln>
        </p:spPr>
        <p:txBody>
          <a:bodyPr anchor="t">
            <a:normAutofit fontScale="72474" lnSpcReduction="20000"/>
          </a:bodyPr>
          <a:lstStyle/>
          <a:p>
            <a:pPr>
              <a:spcBef>
                <a:spcPts val="1001"/>
              </a:spcBef>
              <a:tabLst>
                <a:tab pos="0" algn="l"/>
              </a:tabLst>
            </a:pPr>
            <a:r>
              <a:rPr lang="en-US" sz="2000" b="0" strike="noStrike" spc="-1" dirty="0">
                <a:solidFill>
                  <a:schemeClr val="accent5"/>
                </a:solidFill>
                <a:latin typeface="Sofia Pro"/>
                <a:ea typeface="Helvetica Neue"/>
              </a:rPr>
              <a:t>Get involved!</a:t>
            </a:r>
            <a:br>
              <a:rPr lang="en-US" sz="2000" b="0" strike="noStrike" spc="-1" dirty="0">
                <a:solidFill>
                  <a:schemeClr val="accent5"/>
                </a:solidFill>
                <a:latin typeface="Sofia Pro"/>
                <a:ea typeface="Helvetica Neue"/>
              </a:rPr>
            </a:br>
            <a:br>
              <a:rPr lang="en-US" sz="2000" b="0" strike="noStrike" spc="-1" dirty="0">
                <a:solidFill>
                  <a:schemeClr val="accent5"/>
                </a:solidFill>
                <a:latin typeface="Sofia Pro"/>
                <a:ea typeface="Helvetica Neue"/>
              </a:rPr>
            </a:br>
            <a:r>
              <a:rPr lang="en-US" sz="2000" b="0" u="sng" strike="noStrike" spc="-1" dirty="0">
                <a:solidFill>
                  <a:schemeClr val="accent5"/>
                </a:solidFill>
                <a:uFillTx/>
                <a:latin typeface="Sofia Pro"/>
                <a:ea typeface="Helvetica Neue"/>
                <a:hlinkClick r:id="rId5"/>
              </a:rPr>
              <a:t>https://sii.anu.edu.au</a:t>
            </a:r>
            <a:r>
              <a:rPr lang="en-US" sz="2000" b="0" u="sng" strike="noStrike" spc="-1" dirty="0">
                <a:solidFill>
                  <a:schemeClr val="accent5"/>
                </a:solidFill>
                <a:uFillTx/>
                <a:latin typeface="Sofia Pro"/>
                <a:ea typeface="Helvetica Neue"/>
              </a:rPr>
              <a:t> </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lang="en-US" sz="2000" b="0" strike="noStrike" spc="-1" dirty="0">
                <a:solidFill>
                  <a:schemeClr val="accent5"/>
                </a:solidFill>
                <a:latin typeface="Sofia Pro"/>
                <a:ea typeface="Helvetica Neue"/>
              </a:rPr>
            </a:br>
            <a:r>
              <a:rPr lang="en-US" sz="2000" b="0" strike="noStrike" spc="-1" dirty="0">
                <a:solidFill>
                  <a:schemeClr val="accent5"/>
                </a:solidFill>
                <a:latin typeface="Sofia Pro"/>
                <a:ea typeface="Helvetica Neue"/>
              </a:rPr>
              <a:t>Thank you from our team: </a:t>
            </a:r>
            <a:endParaRPr lang="en-AU" sz="2000" b="0" strike="noStrike" spc="-1" dirty="0">
              <a:solidFill>
                <a:srgbClr val="FFFFFF"/>
              </a:solidFill>
              <a:latin typeface="Calibri"/>
            </a:endParaRPr>
          </a:p>
          <a:p>
            <a:pPr indent="0" defTabSz="914400">
              <a:lnSpc>
                <a:spcPct val="120000"/>
              </a:lnSpc>
              <a:spcBef>
                <a:spcPts val="1001"/>
              </a:spcBef>
              <a:buNone/>
              <a:tabLst>
                <a:tab pos="0" algn="l"/>
              </a:tabLst>
            </a:pPr>
            <a:r>
              <a:rPr lang="en-US" sz="2000" b="0" strike="noStrike" spc="-1" dirty="0">
                <a:solidFill>
                  <a:schemeClr val="accent5"/>
                </a:solidFill>
                <a:latin typeface="Sofia Pro"/>
                <a:ea typeface="Helvetica Neue"/>
              </a:rPr>
              <a:t>Prof Graham Williams, Dr Jason King (Gurriny Yealamucka Health Service), Dr Anushka Vidanage, Dr Sergio Rodriguez Mendez, </a:t>
            </a:r>
            <a:r>
              <a:rPr lang="en-US" sz="2000" b="0" strike="noStrike" spc="-1" dirty="0" err="1">
                <a:solidFill>
                  <a:schemeClr val="accent5"/>
                </a:solidFill>
                <a:latin typeface="Sofia Pro"/>
                <a:ea typeface="Helvetica Neue"/>
              </a:rPr>
              <a:t>Ninad</a:t>
            </a:r>
            <a:r>
              <a:rPr lang="en-US" sz="2000" b="0" strike="noStrike" spc="-1" dirty="0">
                <a:solidFill>
                  <a:schemeClr val="accent5"/>
                </a:solidFill>
                <a:latin typeface="Sofia Pro"/>
                <a:ea typeface="Helvetica Neue"/>
              </a:rPr>
              <a:t> Bhat, </a:t>
            </a:r>
            <a:r>
              <a:rPr lang="en-US" sz="2000" b="0" strike="noStrike" spc="-1" dirty="0" err="1">
                <a:solidFill>
                  <a:schemeClr val="accent5"/>
                </a:solidFill>
                <a:latin typeface="Sofia Pro"/>
                <a:ea typeface="Helvetica Neue"/>
              </a:rPr>
              <a:t>Zheyuan</a:t>
            </a:r>
            <a:r>
              <a:rPr lang="en-US" sz="2000" b="0" strike="noStrike" spc="-1" dirty="0">
                <a:solidFill>
                  <a:schemeClr val="accent5"/>
                </a:solidFill>
                <a:latin typeface="Sofia Pro"/>
                <a:ea typeface="Helvetica Neue"/>
              </a:rPr>
              <a:t> Xu, Tony Dr Jess Moore (ANU)</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sz="2000" dirty="0"/>
            </a:br>
            <a:r>
              <a:rPr lang="en-US" sz="2000" b="0" strike="noStrike" spc="-1" dirty="0">
                <a:solidFill>
                  <a:schemeClr val="accent5"/>
                </a:solidFill>
                <a:latin typeface="Sofia Pro"/>
                <a:ea typeface="Helvetica Neue"/>
              </a:rPr>
              <a:t>Contact: </a:t>
            </a:r>
            <a:br>
              <a:rPr sz="2000" dirty="0"/>
            </a:br>
            <a:r>
              <a:rPr lang="en-US" sz="2000" b="0" u="sng" strike="noStrike" spc="-1" dirty="0">
                <a:solidFill>
                  <a:schemeClr val="accent5"/>
                </a:solidFill>
                <a:uFillTx/>
                <a:latin typeface="Sofia Pro"/>
                <a:ea typeface="Helvetica Neue"/>
                <a:hlinkClick r:id="rId6"/>
              </a:rPr>
              <a:t>jessica.moore@anu.edu.au</a:t>
            </a:r>
            <a:br>
              <a:rPr lang="en-US" sz="2000" b="0" u="sng" strike="noStrike" spc="-1" dirty="0">
                <a:solidFill>
                  <a:schemeClr val="accent5"/>
                </a:solidFill>
                <a:uFillTx/>
                <a:latin typeface="Sofia Pro"/>
                <a:ea typeface="Helvetica Neue"/>
              </a:rPr>
            </a:br>
            <a:br>
              <a:rPr lang="en-US" sz="2000" b="0" u="sng" strike="noStrike" spc="-1" dirty="0">
                <a:solidFill>
                  <a:schemeClr val="accent5"/>
                </a:solidFill>
                <a:uFillTx/>
                <a:latin typeface="Sofia Pro"/>
                <a:ea typeface="Helvetica Neue"/>
              </a:rPr>
            </a:br>
            <a:r>
              <a:rPr lang="en-US" sz="2000" b="0" strike="noStrike" spc="-1" dirty="0">
                <a:solidFill>
                  <a:schemeClr val="accent5"/>
                </a:solidFill>
                <a:latin typeface="Sofia Pro"/>
                <a:ea typeface="Helvetica Neue"/>
              </a:rPr>
              <a:t> </a:t>
            </a:r>
            <a:endParaRPr lang="en-AU" sz="2000" b="0" strike="noStrike" spc="-1" dirty="0">
              <a:solidFill>
                <a:srgbClr val="FFFFFF"/>
              </a:solidFill>
              <a:latin typeface="Calibri"/>
            </a:endParaRPr>
          </a:p>
        </p:txBody>
      </p:sp>
      <p:pic>
        <p:nvPicPr>
          <p:cNvPr id="431" name="Picture 3"/>
          <p:cNvPicPr/>
          <p:nvPr/>
        </p:nvPicPr>
        <p:blipFill>
          <a:blip r:embed="rId7"/>
          <a:stretch/>
        </p:blipFill>
        <p:spPr>
          <a:xfrm>
            <a:off x="10951200" y="5533920"/>
            <a:ext cx="1384200" cy="1848960"/>
          </a:xfrm>
          <a:prstGeom prst="rect">
            <a:avLst/>
          </a:prstGeom>
          <a:ln w="0">
            <a:noFill/>
          </a:ln>
        </p:spPr>
      </p:pic>
      <p:pic>
        <p:nvPicPr>
          <p:cNvPr id="432" name="Picture 6"/>
          <p:cNvPicPr/>
          <p:nvPr/>
        </p:nvPicPr>
        <p:blipFill>
          <a:blip r:embed="rId7"/>
          <a:stretch/>
        </p:blipFill>
        <p:spPr>
          <a:xfrm>
            <a:off x="10181160" y="4525560"/>
            <a:ext cx="1384200" cy="1848960"/>
          </a:xfrm>
          <a:prstGeom prst="rect">
            <a:avLst/>
          </a:prstGeom>
          <a:ln w="0">
            <a:noFill/>
          </a:ln>
        </p:spPr>
      </p:pic>
      <p:pic>
        <p:nvPicPr>
          <p:cNvPr id="433" name="Picture 7"/>
          <p:cNvPicPr/>
          <p:nvPr/>
        </p:nvPicPr>
        <p:blipFill>
          <a:blip r:embed="rId7"/>
          <a:stretch/>
        </p:blipFill>
        <p:spPr>
          <a:xfrm>
            <a:off x="8700120" y="4525560"/>
            <a:ext cx="1384200" cy="1848960"/>
          </a:xfrm>
          <a:prstGeom prst="rect">
            <a:avLst/>
          </a:prstGeom>
          <a:ln w="0">
            <a:noFill/>
          </a:ln>
        </p:spPr>
      </p:pic>
      <p:pic>
        <p:nvPicPr>
          <p:cNvPr id="434" name="Picture 8"/>
          <p:cNvPicPr/>
          <p:nvPr/>
        </p:nvPicPr>
        <p:blipFill>
          <a:blip r:embed="rId7"/>
          <a:stretch/>
        </p:blipFill>
        <p:spPr>
          <a:xfrm>
            <a:off x="7692840" y="-659880"/>
            <a:ext cx="1384200" cy="1848960"/>
          </a:xfrm>
          <a:prstGeom prst="rect">
            <a:avLst/>
          </a:prstGeom>
          <a:ln w="0">
            <a:noFill/>
          </a:ln>
        </p:spPr>
      </p:pic>
      <p:pic>
        <p:nvPicPr>
          <p:cNvPr id="436" name="Picture 12"/>
          <p:cNvPicPr/>
          <p:nvPr/>
        </p:nvPicPr>
        <p:blipFill>
          <a:blip r:embed="rId7"/>
          <a:stretch/>
        </p:blipFill>
        <p:spPr>
          <a:xfrm>
            <a:off x="9470160" y="5533920"/>
            <a:ext cx="1384200" cy="1848960"/>
          </a:xfrm>
          <a:prstGeom prst="rect">
            <a:avLst/>
          </a:prstGeom>
          <a:ln w="0">
            <a:noFill/>
          </a:ln>
        </p:spPr>
      </p:pic>
      <p:pic>
        <p:nvPicPr>
          <p:cNvPr id="437" name="Picture 14"/>
          <p:cNvPicPr/>
          <p:nvPr/>
        </p:nvPicPr>
        <p:blipFill>
          <a:blip r:embed="rId7"/>
          <a:stretch/>
        </p:blipFill>
        <p:spPr>
          <a:xfrm>
            <a:off x="10162440" y="-676080"/>
            <a:ext cx="1384200" cy="1848960"/>
          </a:xfrm>
          <a:prstGeom prst="rect">
            <a:avLst/>
          </a:prstGeom>
          <a:ln w="0">
            <a:noFill/>
          </a:ln>
        </p:spPr>
      </p:pic>
      <p:pic>
        <p:nvPicPr>
          <p:cNvPr id="438" name="Picture 15"/>
          <p:cNvPicPr/>
          <p:nvPr/>
        </p:nvPicPr>
        <p:blipFill>
          <a:blip r:embed="rId7"/>
          <a:stretch/>
        </p:blipFill>
        <p:spPr>
          <a:xfrm>
            <a:off x="10947600" y="342000"/>
            <a:ext cx="1384200" cy="1848960"/>
          </a:xfrm>
          <a:prstGeom prst="rect">
            <a:avLst/>
          </a:prstGeom>
          <a:ln w="0">
            <a:noFill/>
          </a:ln>
        </p:spPr>
      </p:pic>
      <p:pic>
        <p:nvPicPr>
          <p:cNvPr id="439" name="Picture 18"/>
          <p:cNvPicPr/>
          <p:nvPr/>
        </p:nvPicPr>
        <p:blipFill>
          <a:blip r:embed="rId7"/>
          <a:stretch/>
        </p:blipFill>
        <p:spPr>
          <a:xfrm>
            <a:off x="11739600" y="4525560"/>
            <a:ext cx="1384200" cy="1848960"/>
          </a:xfrm>
          <a:prstGeom prst="rect">
            <a:avLst/>
          </a:prstGeom>
          <a:ln w="0">
            <a:noFill/>
          </a:ln>
        </p:spPr>
      </p:pic>
      <p:pic>
        <p:nvPicPr>
          <p:cNvPr id="442" name="Picture 13"/>
          <p:cNvPicPr/>
          <p:nvPr/>
        </p:nvPicPr>
        <p:blipFill>
          <a:blip r:embed="rId8"/>
          <a:stretch/>
        </p:blipFill>
        <p:spPr>
          <a:xfrm>
            <a:off x="9271584" y="1677240"/>
            <a:ext cx="2899440" cy="386604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endParaRPr kumimoji="0" lang="en-US" sz="1200" b="0" i="0" u="none" strike="noStrike" kern="1200" cap="none" spc="-1" normalizeH="0" baseline="0" noProof="0" dirty="0">
              <a:ln>
                <a:noFill/>
              </a:ln>
              <a:solidFill>
                <a:srgbClr val="21120D">
                  <a:tint val="75000"/>
                </a:srgbClr>
              </a:solidFill>
              <a:effectLst/>
              <a:uLnTx/>
              <a:uFillTx/>
              <a:latin typeface="Calibri"/>
              <a:ea typeface="+mn-ea"/>
              <a:cs typeface="+mn-cs"/>
            </a:endParaRP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13A6A-19C5-4439-BB3D-961D31726790}"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
        <p:nvSpPr>
          <p:cNvPr id="2" name="TextBox 7">
            <a:extLst>
              <a:ext uri="{FF2B5EF4-FFF2-40B4-BE49-F238E27FC236}">
                <a16:creationId xmlns:a16="http://schemas.microsoft.com/office/drawing/2014/main" id="{9B45139C-D273-B350-E2DD-735CF7850C04}"/>
              </a:ext>
            </a:extLst>
          </p:cNvPr>
          <p:cNvSpPr/>
          <p:nvPr/>
        </p:nvSpPr>
        <p:spPr>
          <a:xfrm>
            <a:off x="7603560" y="4105080"/>
            <a:ext cx="4481280" cy="30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1" normalizeH="0" baseline="0" noProof="0" dirty="0">
                <a:ln>
                  <a:noFill/>
                </a:ln>
                <a:solidFill>
                  <a:srgbClr val="21120D"/>
                </a:solidFill>
                <a:effectLst/>
                <a:uLnTx/>
                <a:uFillTx/>
                <a:latin typeface="Calibri"/>
                <a:ea typeface="+mn-ea"/>
                <a:cs typeface="+mn-cs"/>
              </a:rPr>
              <a:t>Source: </a:t>
            </a:r>
            <a:r>
              <a:rPr kumimoji="0" lang="en-AU" sz="1400" b="0" i="0" u="sng" strike="noStrike" kern="1200" cap="none" spc="-1" normalizeH="0" baseline="0" noProof="0" dirty="0">
                <a:ln>
                  <a:noFill/>
                </a:ln>
                <a:solidFill>
                  <a:srgbClr val="21120D"/>
                </a:solidFill>
                <a:effectLst/>
                <a:uLnTx/>
                <a:uFillTx/>
                <a:latin typeface="Calibri"/>
                <a:ea typeface="+mn-ea"/>
                <a:cs typeface="+mn-cs"/>
                <a:hlinkClick r:id="rId4"/>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441" name="Picture 10"/>
          <p:cNvPicPr/>
          <p:nvPr/>
        </p:nvPicPr>
        <p:blipFill>
          <a:blip r:embed="rId9"/>
          <a:stretch/>
        </p:blipFill>
        <p:spPr>
          <a:xfrm>
            <a:off x="7620871" y="863280"/>
            <a:ext cx="2117880" cy="284904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normAutofit fontScale="55000" lnSpcReduction="20000"/>
          </a:bodyPr>
          <a:lstStyle/>
          <a:p>
            <a:pPr marL="0" indent="0">
              <a:buNone/>
            </a:pPr>
            <a:r>
              <a:rPr lang="en-AU" sz="5900" dirty="0"/>
              <a:t>Research Link Australia</a:t>
            </a:r>
            <a:br>
              <a:rPr lang="en-AU" dirty="0"/>
            </a:br>
            <a:r>
              <a:rPr lang="en-AU" sz="4200" dirty="0"/>
              <a:t>(Australian Research Data Commons)</a:t>
            </a:r>
          </a:p>
          <a:p>
            <a:pPr marL="0" indent="0">
              <a:lnSpc>
                <a:spcPct val="120000"/>
              </a:lnSpc>
              <a:buNone/>
            </a:pPr>
            <a:r>
              <a:rPr lang="en-AU" sz="2900" b="1" dirty="0"/>
              <a:t>What is the challenge?</a:t>
            </a:r>
            <a:br>
              <a:rPr lang="en-AU" sz="2900" b="1" dirty="0"/>
            </a:br>
            <a:r>
              <a:rPr lang="en-US" sz="2900" dirty="0"/>
              <a:t>Collaboration among research, industry, business and government is critical for innovation in Australia. It drives productivity, economic growth, improves quality of living and planet health, and enables us to address some of the most pressing problems facing society, like healthcare and medicine, and food security. An important step to enable this collaboration is connection. Better connection will help researchers and innovators find the collaborators and resources they need. </a:t>
            </a:r>
          </a:p>
          <a:p>
            <a:pPr marL="0" indent="0">
              <a:lnSpc>
                <a:spcPct val="120000"/>
              </a:lnSpc>
              <a:buNone/>
            </a:pPr>
            <a:r>
              <a:rPr lang="en-AU" sz="2900" b="1" dirty="0"/>
              <a:t>What is next?</a:t>
            </a:r>
            <a:br>
              <a:rPr lang="en-AU" sz="2900" b="1" dirty="0"/>
            </a:br>
            <a:r>
              <a:rPr lang="en-US" sz="2900" dirty="0"/>
              <a:t>The project will be focusing on a series of progressive co-design workshops over the coming months (dates to be released soon). We will seek opportunities to co-design around a small number of identified community areas. Some will focus on systemic information-ecosystem uplift, and some will work closely with national research initiatives. Co-design outcomes will inform the development of the RLA platform, our strategy framework, and our operating model</a:t>
            </a:r>
            <a:endParaRPr lang="en-AU" sz="2900" dirty="0"/>
          </a:p>
          <a:p>
            <a:pPr marL="0" indent="0">
              <a:lnSpc>
                <a:spcPct val="120000"/>
              </a:lnSpc>
              <a:buNone/>
            </a:pPr>
            <a:r>
              <a:rPr lang="en-AU" sz="2900" b="1" dirty="0"/>
              <a:t>Learn more?</a:t>
            </a:r>
            <a:br>
              <a:rPr lang="en-AU" sz="2900" b="1" dirty="0"/>
            </a:br>
            <a:r>
              <a:rPr lang="en-AU" sz="2900" dirty="0">
                <a:solidFill>
                  <a:srgbClr val="851902"/>
                </a:solidFill>
                <a:hlinkClick r:id="rId3"/>
              </a:rPr>
              <a:t>https://ardc.edu.au/project/research-link-australia/</a:t>
            </a:r>
            <a:br>
              <a:rPr lang="en-AU" sz="2900" dirty="0">
                <a:solidFill>
                  <a:srgbClr val="851902"/>
                </a:solidFill>
              </a:rPr>
            </a:br>
            <a:r>
              <a:rPr lang="en-AU" sz="2900" dirty="0">
                <a:solidFill>
                  <a:srgbClr val="851902"/>
                </a:solidFill>
                <a:hlinkClick r:id="rId4"/>
              </a:rPr>
              <a:t>https://ardc.edu.au/wp-content/uploads/2023/05/rla-project-update-april-2023.pdf</a:t>
            </a:r>
            <a:r>
              <a:rPr lang="en-AU" sz="2900" dirty="0">
                <a:solidFill>
                  <a:srgbClr val="851902"/>
                </a:solidFill>
              </a:rPr>
              <a:t> </a:t>
            </a: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dirty="0">
                <a:solidFill>
                  <a:schemeClr val="bg2">
                    <a:lumMod val="75000"/>
                  </a:schemeClr>
                </a:solidFill>
              </a:rPr>
              <a:t>Australian Government Linked Data Working Group</a:t>
            </a:r>
          </a:p>
          <a:p>
            <a:r>
              <a:rPr lang="en-AU" b="0" dirty="0">
                <a:solidFill>
                  <a:schemeClr val="bg2">
                    <a:lumMod val="75000"/>
                  </a:schemeClr>
                </a:solidFill>
              </a:rPr>
              <a:t>2023 Linked Data Showcase  (https://linked.data.gov.au)</a:t>
            </a: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953942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DD6959C-74CA-4271-893B-4EDE723EB714}"/>
              </a:ext>
            </a:extLst>
          </p:cNvPr>
          <p:cNvSpPr>
            <a:spLocks noGrp="1"/>
          </p:cNvSpPr>
          <p:nvPr>
            <p:ph type="subTitle" idx="1"/>
          </p:nvPr>
        </p:nvSpPr>
        <p:spPr>
          <a:xfrm>
            <a:off x="997086" y="4892757"/>
            <a:ext cx="10108659" cy="1728833"/>
          </a:xfrm>
        </p:spPr>
        <p:txBody>
          <a:bodyPr/>
          <a:lstStyle/>
          <a:p>
            <a:pPr algn="ctr"/>
            <a:r>
              <a:rPr lang="en-US" sz="2800" dirty="0"/>
              <a:t>Bowen Zhang, </a:t>
            </a:r>
            <a:r>
              <a:rPr lang="en-US" sz="2800" dirty="0" err="1"/>
              <a:t>Runsong</a:t>
            </a:r>
            <a:r>
              <a:rPr lang="en-US" sz="2800" dirty="0"/>
              <a:t> Jia, Sergio J. Rodríguez Méndez</a:t>
            </a:r>
            <a:endParaRPr lang="en-US" sz="3700" dirty="0"/>
          </a:p>
          <a:p>
            <a:pPr algn="ctr"/>
            <a:r>
              <a:rPr lang="en-US" sz="2800" dirty="0"/>
              <a:t>AGLDWG</a:t>
            </a:r>
          </a:p>
          <a:p>
            <a:pPr algn="ctr"/>
            <a:r>
              <a:rPr lang="en-US" sz="2800" dirty="0"/>
              <a:t>07 September 2023</a:t>
            </a:r>
            <a:endParaRPr lang="en-AU" sz="2800" dirty="0"/>
          </a:p>
        </p:txBody>
      </p:sp>
      <p:sp>
        <p:nvSpPr>
          <p:cNvPr id="4" name="Title 3">
            <a:extLst>
              <a:ext uri="{FF2B5EF4-FFF2-40B4-BE49-F238E27FC236}">
                <a16:creationId xmlns:a16="http://schemas.microsoft.com/office/drawing/2014/main" id="{3A891306-66DA-43C2-A469-A8ACFFFE3CD9}"/>
              </a:ext>
            </a:extLst>
          </p:cNvPr>
          <p:cNvSpPr>
            <a:spLocks noGrp="1"/>
          </p:cNvSpPr>
          <p:nvPr>
            <p:ph type="ctrTitle"/>
          </p:nvPr>
        </p:nvSpPr>
        <p:spPr>
          <a:xfrm>
            <a:off x="607466" y="1330909"/>
            <a:ext cx="10887810" cy="2387600"/>
          </a:xfrm>
        </p:spPr>
        <p:txBody>
          <a:bodyPr>
            <a:normAutofit/>
          </a:bodyPr>
          <a:lstStyle/>
          <a:p>
            <a:pPr algn="ctr"/>
            <a:r>
              <a:rPr lang="en-US" dirty="0">
                <a:effectLst>
                  <a:outerShdw blurRad="38100" dist="38100" dir="2700000" algn="tl">
                    <a:srgbClr val="000000">
                      <a:alpha val="43137"/>
                    </a:srgbClr>
                  </a:outerShdw>
                </a:effectLst>
              </a:rPr>
              <a:t>Towards an Automated Knowledge Graph Construction Pipeline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KGCP, DDM, PARSE, ASKG, KG-LLM</a:t>
            </a:r>
            <a:endParaRPr lang="en-AU"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7852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EF9C-2436-4C8B-8523-4EB5C6D816E1}"/>
              </a:ext>
            </a:extLst>
          </p:cNvPr>
          <p:cNvSpPr>
            <a:spLocks noGrp="1"/>
          </p:cNvSpPr>
          <p:nvPr>
            <p:ph type="title"/>
          </p:nvPr>
        </p:nvSpPr>
        <p:spPr>
          <a:xfrm>
            <a:off x="2373086" y="25885"/>
            <a:ext cx="9371501" cy="695567"/>
          </a:xfrm>
        </p:spPr>
        <p:txBody>
          <a:bodyPr/>
          <a:lstStyle/>
          <a:p>
            <a:pPr algn="ctr"/>
            <a:r>
              <a:rPr lang="en-US" sz="5400">
                <a:solidFill>
                  <a:schemeClr val="accent5">
                    <a:lumMod val="90000"/>
                  </a:schemeClr>
                </a:solidFill>
              </a:rPr>
              <a:t>Outline</a:t>
            </a:r>
            <a:endParaRPr lang="en-AU" sz="5400">
              <a:solidFill>
                <a:schemeClr val="accent5">
                  <a:lumMod val="90000"/>
                </a:schemeClr>
              </a:solidFill>
            </a:endParaRPr>
          </a:p>
        </p:txBody>
      </p:sp>
      <p:sp>
        <p:nvSpPr>
          <p:cNvPr id="3" name="Content Placeholder 2">
            <a:extLst>
              <a:ext uri="{FF2B5EF4-FFF2-40B4-BE49-F238E27FC236}">
                <a16:creationId xmlns:a16="http://schemas.microsoft.com/office/drawing/2014/main" id="{357816C7-5CED-455E-B142-334526502104}"/>
              </a:ext>
            </a:extLst>
          </p:cNvPr>
          <p:cNvSpPr>
            <a:spLocks noGrp="1"/>
          </p:cNvSpPr>
          <p:nvPr>
            <p:ph idx="1"/>
          </p:nvPr>
        </p:nvSpPr>
        <p:spPr>
          <a:xfrm>
            <a:off x="217713" y="1329964"/>
            <a:ext cx="11778343" cy="4052935"/>
          </a:xfrm>
        </p:spPr>
        <p:txBody>
          <a:bodyPr/>
          <a:lstStyle/>
          <a:p>
            <a:pPr marL="456565" indent="-456565"/>
            <a:r>
              <a:rPr lang="en-US" sz="3500"/>
              <a:t>Motivation.</a:t>
            </a:r>
          </a:p>
          <a:p>
            <a:pPr marL="456565" indent="-456565"/>
            <a:r>
              <a:rPr lang="en-US" sz="3500"/>
              <a:t>KGCP: Knowledge Graph Construction Pipeline.</a:t>
            </a:r>
          </a:p>
          <a:p>
            <a:pPr marL="456565" indent="-456565"/>
            <a:r>
              <a:rPr lang="en-US" sz="3500"/>
              <a:t>DDM: Deep Document Model.</a:t>
            </a:r>
          </a:p>
          <a:p>
            <a:pPr marL="456565" indent="-456565"/>
            <a:r>
              <a:rPr lang="en-US" sz="3500"/>
              <a:t>PARSE: Papers</a:t>
            </a:r>
            <a:r>
              <a:rPr lang="en-US" sz="3500">
                <a:ea typeface="+mn-lt"/>
                <a:cs typeface="+mn-lt"/>
              </a:rPr>
              <a:t> And Relationships Semantic Extraction.</a:t>
            </a:r>
            <a:endParaRPr lang="en-US" sz="3500"/>
          </a:p>
          <a:p>
            <a:pPr marL="456565" indent="-456565"/>
            <a:r>
              <a:rPr lang="en-US" sz="3500"/>
              <a:t>ASKG: ANU Scholarly KG.</a:t>
            </a:r>
          </a:p>
          <a:p>
            <a:pPr marL="456565" indent="-456565"/>
            <a:r>
              <a:rPr lang="en-US" sz="3500"/>
              <a:t>KG-LLM interactions.</a:t>
            </a:r>
          </a:p>
        </p:txBody>
      </p:sp>
      <p:sp>
        <p:nvSpPr>
          <p:cNvPr id="4" name="Slide Number Placeholder 3">
            <a:extLst>
              <a:ext uri="{FF2B5EF4-FFF2-40B4-BE49-F238E27FC236}">
                <a16:creationId xmlns:a16="http://schemas.microsoft.com/office/drawing/2014/main" id="{AC9C3FB6-E636-4C67-BA18-01B7861B9F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45311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767693"/>
            <a:ext cx="12191999" cy="109564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Motivation</a:t>
            </a:r>
            <a:endParaRPr lang="en-US" altLang="en-US" sz="2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2446971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8168"/>
            <a:ext cx="10515600" cy="4888795"/>
          </a:xfrm>
        </p:spPr>
        <p:txBody>
          <a:bodyPr>
            <a:normAutofit/>
          </a:bodyPr>
          <a:lstStyle/>
          <a:p>
            <a:pPr marL="0" indent="0">
              <a:buNone/>
            </a:pPr>
            <a:r>
              <a:rPr lang="en-AU" dirty="0"/>
              <a:t>Presentation program cont.</a:t>
            </a:r>
          </a:p>
          <a:p>
            <a:r>
              <a:rPr lang="en-AU" sz="2200" dirty="0"/>
              <a:t>Indigenous Data Network LD Tooling</a:t>
            </a:r>
            <a:br>
              <a:rPr lang="en-AU" sz="2400" dirty="0"/>
            </a:br>
            <a:r>
              <a:rPr lang="en-AU" sz="1400" dirty="0"/>
              <a:t>Jamie </a:t>
            </a:r>
            <a:r>
              <a:rPr lang="en-AU" sz="1400" dirty="0" err="1"/>
              <a:t>Feiss</a:t>
            </a:r>
            <a:r>
              <a:rPr lang="en-AU" sz="1400" dirty="0"/>
              <a:t> (University of Melbourne)</a:t>
            </a:r>
            <a:endParaRPr lang="en-AU" sz="2200" dirty="0"/>
          </a:p>
          <a:p>
            <a:r>
              <a:rPr lang="en-AU" sz="2200" dirty="0"/>
              <a:t>Queensland’s Address Linked Data conversion</a:t>
            </a:r>
            <a:br>
              <a:rPr lang="en-AU" dirty="0"/>
            </a:br>
            <a:r>
              <a:rPr lang="en-AU" sz="1400" dirty="0"/>
              <a:t>Edmond Chuk (</a:t>
            </a:r>
            <a:r>
              <a:rPr lang="en-AU" sz="1400" dirty="0" err="1"/>
              <a:t>KurrawongAI</a:t>
            </a:r>
            <a:r>
              <a:rPr lang="en-AU" sz="1400" dirty="0"/>
              <a:t>, working for the Qld Dept of Resources)</a:t>
            </a:r>
          </a:p>
          <a:p>
            <a:endParaRPr lang="en-AU" sz="1400" dirty="0">
              <a:solidFill>
                <a:srgbClr val="851902"/>
              </a:solidFill>
            </a:endParaRP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dirty="0">
                <a:solidFill>
                  <a:schemeClr val="bg2">
                    <a:lumMod val="75000"/>
                  </a:schemeClr>
                </a:solidFill>
              </a:rPr>
              <a:t>Australian Government Linked Data Working Group</a:t>
            </a:r>
          </a:p>
          <a:p>
            <a:r>
              <a:rPr lang="en-AU" b="0" dirty="0">
                <a:solidFill>
                  <a:schemeClr val="bg2">
                    <a:lumMod val="75000"/>
                  </a:schemeClr>
                </a:solidFill>
              </a:rPr>
              <a:t>2023 Linked Data Showcase  (https://linked.data.gov.au)</a:t>
            </a: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3274680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outdoor, sign&#10;&#10;Description automatically generated">
            <a:extLst>
              <a:ext uri="{FF2B5EF4-FFF2-40B4-BE49-F238E27FC236}">
                <a16:creationId xmlns:a16="http://schemas.microsoft.com/office/drawing/2014/main" id="{5EA4EA70-65DC-4955-B2EE-56A3DF3C6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04" y="90603"/>
            <a:ext cx="1638046" cy="1638046"/>
          </a:xfrm>
          <a:prstGeom prst="rect">
            <a:avLst/>
          </a:prstGeom>
        </p:spPr>
      </p:pic>
      <p:pic>
        <p:nvPicPr>
          <p:cNvPr id="18" name="Picture 17" descr="A picture containing text, outdoor, sign&#10;&#10;Description automatically generated">
            <a:extLst>
              <a:ext uri="{FF2B5EF4-FFF2-40B4-BE49-F238E27FC236}">
                <a16:creationId xmlns:a16="http://schemas.microsoft.com/office/drawing/2014/main" id="{FA7215F4-7700-4C14-BCB3-A7658158C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1" y="3022122"/>
            <a:ext cx="1166194" cy="1386230"/>
          </a:xfrm>
          <a:prstGeom prst="rect">
            <a:avLst/>
          </a:prstGeom>
        </p:spPr>
      </p:pic>
      <p:pic>
        <p:nvPicPr>
          <p:cNvPr id="21" name="Picture 20" descr="A picture containing text, sign, outdoor, close&#10;&#10;Description automatically generated">
            <a:extLst>
              <a:ext uri="{FF2B5EF4-FFF2-40B4-BE49-F238E27FC236}">
                <a16:creationId xmlns:a16="http://schemas.microsoft.com/office/drawing/2014/main" id="{9A7AE018-42E1-47C2-844B-C074A3FC4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6142" y="3600889"/>
            <a:ext cx="974222" cy="1139656"/>
          </a:xfrm>
          <a:prstGeom prst="rect">
            <a:avLst/>
          </a:prstGeom>
        </p:spPr>
      </p:pic>
      <p:pic>
        <p:nvPicPr>
          <p:cNvPr id="26" name="Picture 25" descr="A red and white sign&#10;&#10;Description automatically generated with low confidence">
            <a:extLst>
              <a:ext uri="{FF2B5EF4-FFF2-40B4-BE49-F238E27FC236}">
                <a16:creationId xmlns:a16="http://schemas.microsoft.com/office/drawing/2014/main" id="{604C95F3-D2FF-49C3-8974-4E87627EE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675" y="422796"/>
            <a:ext cx="1508339" cy="1508339"/>
          </a:xfrm>
          <a:prstGeom prst="rect">
            <a:avLst/>
          </a:prstGeom>
        </p:spPr>
      </p:pic>
      <p:pic>
        <p:nvPicPr>
          <p:cNvPr id="31" name="Picture 30" descr="Icon&#10;&#10;Description automatically generated">
            <a:extLst>
              <a:ext uri="{FF2B5EF4-FFF2-40B4-BE49-F238E27FC236}">
                <a16:creationId xmlns:a16="http://schemas.microsoft.com/office/drawing/2014/main" id="{0B97849F-6283-4F8C-9075-715EC4EBAA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037" y="1408891"/>
            <a:ext cx="2013366" cy="2013366"/>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DA7C8BE1-FD6F-462F-A953-FE0C50B856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6631" y="2075705"/>
            <a:ext cx="1839599" cy="1839599"/>
          </a:xfrm>
          <a:prstGeom prst="rect">
            <a:avLst/>
          </a:prstGeom>
        </p:spPr>
      </p:pic>
      <p:pic>
        <p:nvPicPr>
          <p:cNvPr id="34" name="Picture 33" descr="A picture containing sky, stationary&#10;&#10;Description automatically generated">
            <a:extLst>
              <a:ext uri="{FF2B5EF4-FFF2-40B4-BE49-F238E27FC236}">
                <a16:creationId xmlns:a16="http://schemas.microsoft.com/office/drawing/2014/main" id="{7D65BC57-FC07-401F-AB71-23F7987348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5816" y="933903"/>
            <a:ext cx="3583891" cy="2226884"/>
          </a:xfrm>
          <a:prstGeom prst="rect">
            <a:avLst/>
          </a:prstGeom>
        </p:spPr>
      </p:pic>
      <p:sp>
        <p:nvSpPr>
          <p:cNvPr id="30" name="Arrow: Notched Right 29">
            <a:extLst>
              <a:ext uri="{FF2B5EF4-FFF2-40B4-BE49-F238E27FC236}">
                <a16:creationId xmlns:a16="http://schemas.microsoft.com/office/drawing/2014/main" id="{E5119465-B621-4063-93F3-A61741C411F9}"/>
              </a:ext>
            </a:extLst>
          </p:cNvPr>
          <p:cNvSpPr/>
          <p:nvPr/>
        </p:nvSpPr>
        <p:spPr>
          <a:xfrm rot="18516649">
            <a:off x="4195670" y="2211976"/>
            <a:ext cx="3194191" cy="1114224"/>
          </a:xfrm>
          <a:prstGeom prst="notchedRightArrow">
            <a:avLst>
              <a:gd name="adj1" fmla="val 50000"/>
              <a:gd name="adj2" fmla="val 8986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How?</a:t>
            </a:r>
            <a:endParaRPr kumimoji="0" lang="en-AU"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85077D3-CC13-41DC-939D-374023DE21A4}"/>
              </a:ext>
            </a:extLst>
          </p:cNvPr>
          <p:cNvSpPr txBox="1"/>
          <p:nvPr/>
        </p:nvSpPr>
        <p:spPr>
          <a:xfrm>
            <a:off x="209905" y="4881683"/>
            <a:ext cx="471971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Heterogenous Data</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0DB4AEDC-018C-4822-8A90-DA426976E45D}"/>
              </a:ext>
            </a:extLst>
          </p:cNvPr>
          <p:cNvSpPr txBox="1"/>
          <p:nvPr/>
        </p:nvSpPr>
        <p:spPr>
          <a:xfrm>
            <a:off x="8148708" y="3502302"/>
            <a:ext cx="391810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Knowledge Graph</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D14C0A-647B-4B66-923A-72A7FEB5CB97}"/>
              </a:ext>
            </a:extLst>
          </p:cNvPr>
          <p:cNvSpPr txBox="1"/>
          <p:nvPr/>
        </p:nvSpPr>
        <p:spPr>
          <a:xfrm>
            <a:off x="4719645" y="5588747"/>
            <a:ext cx="7307341"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 metadata + content }</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rPr>
              <a:t>KG</a:t>
            </a:r>
            <a:endParaRPr kumimoji="0" lang="en-AU"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25A7D2A-08A7-1A51-FC2F-3A6F5CBDD41B}"/>
              </a:ext>
            </a:extLst>
          </p:cNvPr>
          <p:cNvSpPr txBox="1">
            <a:spLocks noChangeArrowheads="1"/>
          </p:cNvSpPr>
          <p:nvPr/>
        </p:nvSpPr>
        <p:spPr>
          <a:xfrm>
            <a:off x="210605" y="6213372"/>
            <a:ext cx="11858277" cy="554703"/>
          </a:xfrm>
          <a:prstGeom prst="rect">
            <a:avLst/>
          </a:prstGeom>
        </p:spPr>
        <p:txBody>
          <a:bodyPr lIns="91440" tIns="45720" rIns="91440" bIns="45720" anchor="t">
            <a:normAutofit/>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0" marR="0" lvl="0" indent="0" algn="ctr" defTabSz="914400" rtl="0" eaLnBrk="0" fontAlgn="base" latinLnBrk="0" hangingPunct="0">
              <a:lnSpc>
                <a:spcPct val="110000"/>
              </a:lnSpc>
              <a:spcBef>
                <a:spcPts val="0"/>
              </a:spcBef>
              <a:spcAft>
                <a:spcPct val="0"/>
              </a:spcAft>
              <a:buClrTx/>
              <a:buSzTx/>
              <a:buFontTx/>
              <a:buNone/>
              <a:tabLst/>
              <a:defRPr/>
            </a:pPr>
            <a:r>
              <a:rPr kumimoji="0" lang="en-US" sz="2250" b="0" i="0" u="none" strike="noStrike" kern="0" cap="none" spc="0" normalizeH="0" baseline="0" noProof="0">
                <a:ln>
                  <a:noFill/>
                </a:ln>
                <a:solidFill>
                  <a:prstClr val="black"/>
                </a:solidFill>
                <a:effectLst/>
                <a:uLnTx/>
                <a:uFillTx/>
                <a:latin typeface="Calibri"/>
                <a:cs typeface="Calibri"/>
              </a:rPr>
              <a:t>Final goal: </a:t>
            </a:r>
            <a:r>
              <a:rPr kumimoji="0" lang="en-US" sz="2250" b="0" i="0" u="none" strike="noStrike" kern="0" cap="none" spc="0" normalizeH="0" baseline="0" noProof="0">
                <a:ln>
                  <a:noFill/>
                </a:ln>
                <a:solidFill>
                  <a:srgbClr val="002060"/>
                </a:solidFill>
                <a:effectLst/>
                <a:highlight>
                  <a:srgbClr val="00FFFF"/>
                </a:highlight>
                <a:uLnTx/>
                <a:uFillTx/>
                <a:latin typeface="Calibri"/>
                <a:cs typeface="Calibri"/>
              </a:rPr>
              <a:t>to build a contextual metadata KG from diverse documents using an </a:t>
            </a:r>
            <a:r>
              <a:rPr kumimoji="0" lang="en-US" sz="2250" b="1" i="0" u="none" strike="noStrike" kern="0" cap="none" spc="0" normalizeH="0" baseline="0" noProof="0">
                <a:ln>
                  <a:noFill/>
                </a:ln>
                <a:solidFill>
                  <a:srgbClr val="002060"/>
                </a:solidFill>
                <a:effectLst/>
                <a:highlight>
                  <a:srgbClr val="00FFFF"/>
                </a:highlight>
                <a:uLnTx/>
                <a:uFillTx/>
                <a:latin typeface="Calibri"/>
                <a:cs typeface="Calibri"/>
              </a:rPr>
              <a:t>automated pipeline</a:t>
            </a:r>
            <a:endParaRPr kumimoji="0" lang="en-US" sz="2250" b="0" i="0" u="none" strike="noStrike" kern="0" cap="none" spc="0" normalizeH="0" baseline="0" noProof="0">
              <a:ln>
                <a:noFill/>
              </a:ln>
              <a:solidFill>
                <a:srgbClr val="002060"/>
              </a:solidFill>
              <a:effectLst/>
              <a:uLnTx/>
              <a:uFillTx/>
              <a:latin typeface="Calibri" panose="020F0502020204030204"/>
              <a:cs typeface="Calibri" panose="020F0502020204030204"/>
            </a:endParaRPr>
          </a:p>
        </p:txBody>
      </p:sp>
      <p:grpSp>
        <p:nvGrpSpPr>
          <p:cNvPr id="8" name="Group 7">
            <a:extLst>
              <a:ext uri="{FF2B5EF4-FFF2-40B4-BE49-F238E27FC236}">
                <a16:creationId xmlns:a16="http://schemas.microsoft.com/office/drawing/2014/main" id="{CD3919E5-CF17-2524-31B8-B2806B927DB0}"/>
              </a:ext>
            </a:extLst>
          </p:cNvPr>
          <p:cNvGrpSpPr/>
          <p:nvPr/>
        </p:nvGrpSpPr>
        <p:grpSpPr>
          <a:xfrm>
            <a:off x="8915977" y="2800956"/>
            <a:ext cx="1871192" cy="2968472"/>
            <a:chOff x="8915977" y="2800956"/>
            <a:chExt cx="1871192" cy="2968472"/>
          </a:xfrm>
        </p:grpSpPr>
        <p:pic>
          <p:nvPicPr>
            <p:cNvPr id="3" name="Picture 2" descr="A blue and white paper with text&#10;&#10;Description automatically generated">
              <a:extLst>
                <a:ext uri="{FF2B5EF4-FFF2-40B4-BE49-F238E27FC236}">
                  <a16:creationId xmlns:a16="http://schemas.microsoft.com/office/drawing/2014/main" id="{A40EC028-6022-1219-EDDB-0512F0727934}"/>
                </a:ext>
              </a:extLst>
            </p:cNvPr>
            <p:cNvPicPr>
              <a:picLocks noChangeAspect="1"/>
            </p:cNvPicPr>
            <p:nvPr/>
          </p:nvPicPr>
          <p:blipFill>
            <a:blip r:embed="rId10"/>
            <a:stretch>
              <a:fillRect/>
            </a:stretch>
          </p:blipFill>
          <p:spPr>
            <a:xfrm>
              <a:off x="8915977" y="2800956"/>
              <a:ext cx="1871192" cy="2105235"/>
            </a:xfrm>
            <a:prstGeom prst="rect">
              <a:avLst/>
            </a:prstGeom>
          </p:spPr>
        </p:pic>
        <p:sp>
          <p:nvSpPr>
            <p:cNvPr id="7" name="Arrow: Down 6">
              <a:extLst>
                <a:ext uri="{FF2B5EF4-FFF2-40B4-BE49-F238E27FC236}">
                  <a16:creationId xmlns:a16="http://schemas.microsoft.com/office/drawing/2014/main" id="{03BBDAB4-22BE-4379-5BCF-EE4593DA3164}"/>
                </a:ext>
              </a:extLst>
            </p:cNvPr>
            <p:cNvSpPr/>
            <p:nvPr/>
          </p:nvSpPr>
          <p:spPr>
            <a:xfrm>
              <a:off x="9437077" y="4739473"/>
              <a:ext cx="803867" cy="1029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748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3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800" fill="hold"/>
                                        <p:tgtEl>
                                          <p:spTgt spid="18"/>
                                        </p:tgtEl>
                                        <p:attrNameLst>
                                          <p:attrName>ppt_w</p:attrName>
                                        </p:attrNameLst>
                                      </p:cBhvr>
                                      <p:tavLst>
                                        <p:tav tm="0">
                                          <p:val>
                                            <p:fltVal val="0"/>
                                          </p:val>
                                        </p:tav>
                                        <p:tav tm="100000">
                                          <p:val>
                                            <p:strVal val="#ppt_w"/>
                                          </p:val>
                                        </p:tav>
                                      </p:tavLst>
                                    </p:anim>
                                    <p:anim calcmode="lin" valueType="num">
                                      <p:cBhvr>
                                        <p:cTn id="13" dur="800" fill="hold"/>
                                        <p:tgtEl>
                                          <p:spTgt spid="18"/>
                                        </p:tgtEl>
                                        <p:attrNameLst>
                                          <p:attrName>ppt_h</p:attrName>
                                        </p:attrNameLst>
                                      </p:cBhvr>
                                      <p:tavLst>
                                        <p:tav tm="0">
                                          <p:val>
                                            <p:fltVal val="0"/>
                                          </p:val>
                                        </p:tav>
                                        <p:tav tm="100000">
                                          <p:val>
                                            <p:strVal val="#ppt_h"/>
                                          </p:val>
                                        </p:tav>
                                      </p:tavLst>
                                    </p:anim>
                                    <p:animEffect transition="in" filter="fade">
                                      <p:cBhvr>
                                        <p:cTn id="14" dur="800"/>
                                        <p:tgtEl>
                                          <p:spTgt spid="18"/>
                                        </p:tgtEl>
                                      </p:cBhvr>
                                    </p:animEffect>
                                  </p:childTnLst>
                                </p:cTn>
                              </p:par>
                              <p:par>
                                <p:cTn id="15" presetID="53" presetClass="entr" presetSubtype="16" fill="hold" nodeType="withEffect">
                                  <p:stCondLst>
                                    <p:cond delay="6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100" fill="hold"/>
                                        <p:tgtEl>
                                          <p:spTgt spid="21"/>
                                        </p:tgtEl>
                                        <p:attrNameLst>
                                          <p:attrName>ppt_w</p:attrName>
                                        </p:attrNameLst>
                                      </p:cBhvr>
                                      <p:tavLst>
                                        <p:tav tm="0">
                                          <p:val>
                                            <p:fltVal val="0"/>
                                          </p:val>
                                        </p:tav>
                                        <p:tav tm="100000">
                                          <p:val>
                                            <p:strVal val="#ppt_w"/>
                                          </p:val>
                                        </p:tav>
                                      </p:tavLst>
                                    </p:anim>
                                    <p:anim calcmode="lin" valueType="num">
                                      <p:cBhvr>
                                        <p:cTn id="18" dur="1100" fill="hold"/>
                                        <p:tgtEl>
                                          <p:spTgt spid="21"/>
                                        </p:tgtEl>
                                        <p:attrNameLst>
                                          <p:attrName>ppt_h</p:attrName>
                                        </p:attrNameLst>
                                      </p:cBhvr>
                                      <p:tavLst>
                                        <p:tav tm="0">
                                          <p:val>
                                            <p:fltVal val="0"/>
                                          </p:val>
                                        </p:tav>
                                        <p:tav tm="100000">
                                          <p:val>
                                            <p:strVal val="#ppt_h"/>
                                          </p:val>
                                        </p:tav>
                                      </p:tavLst>
                                    </p:anim>
                                    <p:animEffect transition="in" filter="fade">
                                      <p:cBhvr>
                                        <p:cTn id="19" dur="1100"/>
                                        <p:tgtEl>
                                          <p:spTgt spid="21"/>
                                        </p:tgtEl>
                                      </p:cBhvr>
                                    </p:animEffect>
                                  </p:childTnLst>
                                </p:cTn>
                              </p:par>
                              <p:par>
                                <p:cTn id="20" presetID="53" presetClass="entr" presetSubtype="16" fill="hold"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900" fill="hold"/>
                                        <p:tgtEl>
                                          <p:spTgt spid="26"/>
                                        </p:tgtEl>
                                        <p:attrNameLst>
                                          <p:attrName>ppt_w</p:attrName>
                                        </p:attrNameLst>
                                      </p:cBhvr>
                                      <p:tavLst>
                                        <p:tav tm="0">
                                          <p:val>
                                            <p:fltVal val="0"/>
                                          </p:val>
                                        </p:tav>
                                        <p:tav tm="100000">
                                          <p:val>
                                            <p:strVal val="#ppt_w"/>
                                          </p:val>
                                        </p:tav>
                                      </p:tavLst>
                                    </p:anim>
                                    <p:anim calcmode="lin" valueType="num">
                                      <p:cBhvr>
                                        <p:cTn id="23" dur="900" fill="hold"/>
                                        <p:tgtEl>
                                          <p:spTgt spid="26"/>
                                        </p:tgtEl>
                                        <p:attrNameLst>
                                          <p:attrName>ppt_h</p:attrName>
                                        </p:attrNameLst>
                                      </p:cBhvr>
                                      <p:tavLst>
                                        <p:tav tm="0">
                                          <p:val>
                                            <p:fltVal val="0"/>
                                          </p:val>
                                        </p:tav>
                                        <p:tav tm="100000">
                                          <p:val>
                                            <p:strVal val="#ppt_h"/>
                                          </p:val>
                                        </p:tav>
                                      </p:tavLst>
                                    </p:anim>
                                    <p:animEffect transition="in" filter="fade">
                                      <p:cBhvr>
                                        <p:cTn id="24" dur="900"/>
                                        <p:tgtEl>
                                          <p:spTgt spid="26"/>
                                        </p:tgtEl>
                                      </p:cBhvr>
                                    </p:animEffect>
                                  </p:childTnLst>
                                </p:cTn>
                              </p:par>
                              <p:par>
                                <p:cTn id="25" presetID="53" presetClass="entr" presetSubtype="16" fill="hold" nodeType="withEffect">
                                  <p:stCondLst>
                                    <p:cond delay="1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700" fill="hold"/>
                                        <p:tgtEl>
                                          <p:spTgt spid="31"/>
                                        </p:tgtEl>
                                        <p:attrNameLst>
                                          <p:attrName>ppt_w</p:attrName>
                                        </p:attrNameLst>
                                      </p:cBhvr>
                                      <p:tavLst>
                                        <p:tav tm="0">
                                          <p:val>
                                            <p:fltVal val="0"/>
                                          </p:val>
                                        </p:tav>
                                        <p:tav tm="100000">
                                          <p:val>
                                            <p:strVal val="#ppt_w"/>
                                          </p:val>
                                        </p:tav>
                                      </p:tavLst>
                                    </p:anim>
                                    <p:anim calcmode="lin" valueType="num">
                                      <p:cBhvr>
                                        <p:cTn id="28" dur="700" fill="hold"/>
                                        <p:tgtEl>
                                          <p:spTgt spid="31"/>
                                        </p:tgtEl>
                                        <p:attrNameLst>
                                          <p:attrName>ppt_h</p:attrName>
                                        </p:attrNameLst>
                                      </p:cBhvr>
                                      <p:tavLst>
                                        <p:tav tm="0">
                                          <p:val>
                                            <p:fltVal val="0"/>
                                          </p:val>
                                        </p:tav>
                                        <p:tav tm="100000">
                                          <p:val>
                                            <p:strVal val="#ppt_h"/>
                                          </p:val>
                                        </p:tav>
                                      </p:tavLst>
                                    </p:anim>
                                    <p:animEffect transition="in" filter="fade">
                                      <p:cBhvr>
                                        <p:cTn id="29" dur="700"/>
                                        <p:tgtEl>
                                          <p:spTgt spid="31"/>
                                        </p:tgtEl>
                                      </p:cBhvr>
                                    </p:animEffect>
                                  </p:childTnLst>
                                </p:cTn>
                              </p:par>
                              <p:par>
                                <p:cTn id="30" presetID="53" presetClass="entr" presetSubtype="16" fill="hold" nodeType="withEffect">
                                  <p:stCondLst>
                                    <p:cond delay="600"/>
                                  </p:stCondLst>
                                  <p:childTnLst>
                                    <p:set>
                                      <p:cBhvr>
                                        <p:cTn id="31" dur="1" fill="hold">
                                          <p:stCondLst>
                                            <p:cond delay="0"/>
                                          </p:stCondLst>
                                        </p:cTn>
                                        <p:tgtEl>
                                          <p:spTgt spid="6"/>
                                        </p:tgtEl>
                                        <p:attrNameLst>
                                          <p:attrName>style.visibility</p:attrName>
                                        </p:attrNameLst>
                                      </p:cBhvr>
                                      <p:to>
                                        <p:strVal val="visible"/>
                                      </p:to>
                                    </p:set>
                                    <p:anim calcmode="lin" valueType="num">
                                      <p:cBhvr>
                                        <p:cTn id="32" dur="900" fill="hold"/>
                                        <p:tgtEl>
                                          <p:spTgt spid="6"/>
                                        </p:tgtEl>
                                        <p:attrNameLst>
                                          <p:attrName>ppt_w</p:attrName>
                                        </p:attrNameLst>
                                      </p:cBhvr>
                                      <p:tavLst>
                                        <p:tav tm="0">
                                          <p:val>
                                            <p:fltVal val="0"/>
                                          </p:val>
                                        </p:tav>
                                        <p:tav tm="100000">
                                          <p:val>
                                            <p:strVal val="#ppt_w"/>
                                          </p:val>
                                        </p:tav>
                                      </p:tavLst>
                                    </p:anim>
                                    <p:anim calcmode="lin" valueType="num">
                                      <p:cBhvr>
                                        <p:cTn id="33" dur="900" fill="hold"/>
                                        <p:tgtEl>
                                          <p:spTgt spid="6"/>
                                        </p:tgtEl>
                                        <p:attrNameLst>
                                          <p:attrName>ppt_h</p:attrName>
                                        </p:attrNameLst>
                                      </p:cBhvr>
                                      <p:tavLst>
                                        <p:tav tm="0">
                                          <p:val>
                                            <p:fltVal val="0"/>
                                          </p:val>
                                        </p:tav>
                                        <p:tav tm="100000">
                                          <p:val>
                                            <p:strVal val="#ppt_h"/>
                                          </p:val>
                                        </p:tav>
                                      </p:tavLst>
                                    </p:anim>
                                    <p:animEffect transition="in" filter="fade">
                                      <p:cBhvr>
                                        <p:cTn id="34" dur="900"/>
                                        <p:tgtEl>
                                          <p:spTgt spid="6"/>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childTnLst>
                          </p:cTn>
                        </p:par>
                        <p:par>
                          <p:cTn id="40" fill="hold">
                            <p:stCondLst>
                              <p:cond delay="1700"/>
                            </p:stCondLst>
                            <p:childTnLst>
                              <p:par>
                                <p:cTn id="41" presetID="53" presetClass="entr" presetSubtype="16"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2200"/>
                            </p:stCondLst>
                            <p:childTnLst>
                              <p:par>
                                <p:cTn id="52" presetID="6" presetClass="emph" presetSubtype="0" fill="hold" nodeType="afterEffect">
                                  <p:stCondLst>
                                    <p:cond delay="0"/>
                                  </p:stCondLst>
                                  <p:childTnLst>
                                    <p:animScale>
                                      <p:cBhvr>
                                        <p:cTn id="53" dur="2000" fill="hold"/>
                                        <p:tgtEl>
                                          <p:spTgt spid="5"/>
                                        </p:tgtEl>
                                      </p:cBhvr>
                                      <p:by x="50000" y="50000"/>
                                    </p:animScale>
                                  </p:childTnLst>
                                </p:cTn>
                              </p:par>
                              <p:par>
                                <p:cTn id="54" presetID="6" presetClass="emph" presetSubtype="0" fill="hold" nodeType="withEffect">
                                  <p:stCondLst>
                                    <p:cond delay="0"/>
                                  </p:stCondLst>
                                  <p:childTnLst>
                                    <p:animScale>
                                      <p:cBhvr>
                                        <p:cTn id="55" dur="2000" fill="hold"/>
                                        <p:tgtEl>
                                          <p:spTgt spid="18"/>
                                        </p:tgtEl>
                                      </p:cBhvr>
                                      <p:by x="50000" y="50000"/>
                                    </p:animScale>
                                  </p:childTnLst>
                                </p:cTn>
                              </p:par>
                              <p:par>
                                <p:cTn id="56" presetID="6" presetClass="emph" presetSubtype="0" fill="hold" nodeType="withEffect">
                                  <p:stCondLst>
                                    <p:cond delay="0"/>
                                  </p:stCondLst>
                                  <p:childTnLst>
                                    <p:animScale>
                                      <p:cBhvr>
                                        <p:cTn id="57" dur="2000" fill="hold"/>
                                        <p:tgtEl>
                                          <p:spTgt spid="21"/>
                                        </p:tgtEl>
                                      </p:cBhvr>
                                      <p:by x="50000" y="50000"/>
                                    </p:animScale>
                                  </p:childTnLst>
                                </p:cTn>
                              </p:par>
                              <p:par>
                                <p:cTn id="58" presetID="6" presetClass="emph" presetSubtype="0" fill="hold" nodeType="withEffect">
                                  <p:stCondLst>
                                    <p:cond delay="0"/>
                                  </p:stCondLst>
                                  <p:childTnLst>
                                    <p:animScale>
                                      <p:cBhvr>
                                        <p:cTn id="59" dur="2000" fill="hold"/>
                                        <p:tgtEl>
                                          <p:spTgt spid="26"/>
                                        </p:tgtEl>
                                      </p:cBhvr>
                                      <p:by x="50000" y="50000"/>
                                    </p:animScale>
                                  </p:childTnLst>
                                </p:cTn>
                              </p:par>
                              <p:par>
                                <p:cTn id="60" presetID="6" presetClass="emph" presetSubtype="0" fill="hold" nodeType="withEffect">
                                  <p:stCondLst>
                                    <p:cond delay="0"/>
                                  </p:stCondLst>
                                  <p:childTnLst>
                                    <p:animScale>
                                      <p:cBhvr>
                                        <p:cTn id="61" dur="2000" fill="hold"/>
                                        <p:tgtEl>
                                          <p:spTgt spid="31"/>
                                        </p:tgtEl>
                                      </p:cBhvr>
                                      <p:by x="50000" y="50000"/>
                                    </p:animScale>
                                  </p:childTnLst>
                                </p:cTn>
                              </p:par>
                              <p:par>
                                <p:cTn id="62" presetID="6" presetClass="emph" presetSubtype="0" fill="hold" nodeType="withEffect">
                                  <p:stCondLst>
                                    <p:cond delay="0"/>
                                  </p:stCondLst>
                                  <p:childTnLst>
                                    <p:animScale>
                                      <p:cBhvr>
                                        <p:cTn id="63" dur="2000" fill="hold"/>
                                        <p:tgtEl>
                                          <p:spTgt spid="6"/>
                                        </p:tgtEl>
                                      </p:cBhvr>
                                      <p:by x="50000" y="50000"/>
                                    </p:animScale>
                                  </p:childTnLst>
                                </p:cTn>
                              </p:par>
                            </p:childTnLst>
                          </p:cTn>
                        </p:par>
                        <p:par>
                          <p:cTn id="64" fill="hold">
                            <p:stCondLst>
                              <p:cond delay="4200"/>
                            </p:stCondLst>
                            <p:childTnLst>
                              <p:par>
                                <p:cTn id="65" presetID="42" presetClass="path" presetSubtype="0" accel="50000" decel="50000" fill="hold" nodeType="afterEffect">
                                  <p:stCondLst>
                                    <p:cond delay="0"/>
                                  </p:stCondLst>
                                  <p:childTnLst>
                                    <p:animMotion origin="layout" path="M -3.33333E-6 4.07407E-6 L 0.20378 0.50023 " pathEditMode="relative" rAng="0" ptsTypes="AA">
                                      <p:cBhvr>
                                        <p:cTn id="66" dur="2000" fill="hold"/>
                                        <p:tgtEl>
                                          <p:spTgt spid="26"/>
                                        </p:tgtEl>
                                        <p:attrNameLst>
                                          <p:attrName>ppt_x</p:attrName>
                                          <p:attrName>ppt_y</p:attrName>
                                        </p:attrNameLst>
                                      </p:cBhvr>
                                      <p:rCtr x="10182" y="25000"/>
                                    </p:animMotion>
                                  </p:childTnLst>
                                </p:cTn>
                              </p:par>
                              <p:par>
                                <p:cTn id="67" presetID="42" presetClass="path" presetSubtype="0" accel="50000" decel="50000" fill="hold" nodeType="withEffect">
                                  <p:stCondLst>
                                    <p:cond delay="0"/>
                                  </p:stCondLst>
                                  <p:childTnLst>
                                    <p:animMotion origin="layout" path="M -4.79167E-6 4.44444E-6 L 0.14284 0.51018 " pathEditMode="relative" rAng="0" ptsTypes="AA">
                                      <p:cBhvr>
                                        <p:cTn id="68" dur="2000" fill="hold"/>
                                        <p:tgtEl>
                                          <p:spTgt spid="5"/>
                                        </p:tgtEl>
                                        <p:attrNameLst>
                                          <p:attrName>ppt_x</p:attrName>
                                          <p:attrName>ppt_y</p:attrName>
                                        </p:attrNameLst>
                                      </p:cBhvr>
                                      <p:rCtr x="7135" y="25509"/>
                                    </p:animMotion>
                                  </p:childTnLst>
                                </p:cTn>
                              </p:par>
                              <p:par>
                                <p:cTn id="69" presetID="42" presetClass="path" presetSubtype="0" accel="50000" decel="50000" fill="hold" nodeType="withEffect">
                                  <p:stCondLst>
                                    <p:cond delay="0"/>
                                  </p:stCondLst>
                                  <p:childTnLst>
                                    <p:animMotion origin="layout" path="M -2.91667E-6 -1.48148E-6 L 0.1875 0.35671 " pathEditMode="relative" rAng="0" ptsTypes="AA">
                                      <p:cBhvr>
                                        <p:cTn id="70" dur="2000" fill="hold"/>
                                        <p:tgtEl>
                                          <p:spTgt spid="31"/>
                                        </p:tgtEl>
                                        <p:attrNameLst>
                                          <p:attrName>ppt_x</p:attrName>
                                          <p:attrName>ppt_y</p:attrName>
                                        </p:attrNameLst>
                                      </p:cBhvr>
                                      <p:rCtr x="9375" y="17824"/>
                                    </p:animMotion>
                                  </p:childTnLst>
                                </p:cTn>
                              </p:par>
                              <p:par>
                                <p:cTn id="71" presetID="42" presetClass="path" presetSubtype="0" accel="50000" decel="50000" fill="hold" nodeType="withEffect">
                                  <p:stCondLst>
                                    <p:cond delay="0"/>
                                  </p:stCondLst>
                                  <p:childTnLst>
                                    <p:animMotion origin="layout" path="M -1.45833E-6 -2.22222E-6 L 0.13711 0.32871 " pathEditMode="relative" rAng="0" ptsTypes="AA">
                                      <p:cBhvr>
                                        <p:cTn id="72" dur="2000" fill="hold"/>
                                        <p:tgtEl>
                                          <p:spTgt spid="6"/>
                                        </p:tgtEl>
                                        <p:attrNameLst>
                                          <p:attrName>ppt_x</p:attrName>
                                          <p:attrName>ppt_y</p:attrName>
                                        </p:attrNameLst>
                                      </p:cBhvr>
                                      <p:rCtr x="6849" y="16435"/>
                                    </p:animMotion>
                                  </p:childTnLst>
                                </p:cTn>
                              </p:par>
                              <p:par>
                                <p:cTn id="73" presetID="42" presetClass="path" presetSubtype="0" accel="50000" decel="50000" fill="hold" nodeType="withEffect">
                                  <p:stCondLst>
                                    <p:cond delay="0"/>
                                  </p:stCondLst>
                                  <p:childTnLst>
                                    <p:animMotion origin="layout" path="M 4.375E-6 2.22045E-16 L 0.16627 0.21898 " pathEditMode="relative" rAng="0" ptsTypes="AA">
                                      <p:cBhvr>
                                        <p:cTn id="74" dur="2000" fill="hold"/>
                                        <p:tgtEl>
                                          <p:spTgt spid="21"/>
                                        </p:tgtEl>
                                        <p:attrNameLst>
                                          <p:attrName>ppt_x</p:attrName>
                                          <p:attrName>ppt_y</p:attrName>
                                        </p:attrNameLst>
                                      </p:cBhvr>
                                      <p:rCtr x="8307" y="10949"/>
                                    </p:animMotion>
                                  </p:childTnLst>
                                </p:cTn>
                              </p:par>
                              <p:par>
                                <p:cTn id="75" presetID="42" presetClass="path" presetSubtype="0" accel="50000" decel="50000" fill="hold" nodeType="withEffect">
                                  <p:stCondLst>
                                    <p:cond delay="0"/>
                                  </p:stCondLst>
                                  <p:childTnLst>
                                    <p:animMotion origin="layout" path="M -3.75E-6 -3.33333E-6 L 0.22032 0.25 " pathEditMode="relative" rAng="0" ptsTypes="AA">
                                      <p:cBhvr>
                                        <p:cTn id="76" dur="2000" fill="hold"/>
                                        <p:tgtEl>
                                          <p:spTgt spid="18"/>
                                        </p:tgtEl>
                                        <p:attrNameLst>
                                          <p:attrName>ppt_x</p:attrName>
                                          <p:attrName>ppt_y</p:attrName>
                                        </p:attrNameLst>
                                      </p:cBhvr>
                                      <p:rCtr x="11016" y="12500"/>
                                    </p:animMotion>
                                  </p:childTnLst>
                                </p:cTn>
                              </p:par>
                              <p:par>
                                <p:cTn id="77" presetID="42" presetClass="path" presetSubtype="0" accel="50000" decel="50000" fill="hold" grpId="1" nodeType="withEffect">
                                  <p:stCondLst>
                                    <p:cond delay="0"/>
                                  </p:stCondLst>
                                  <p:childTnLst>
                                    <p:animMotion origin="layout" path="M 1.45833E-6 -1.48148E-6 L -0.06667 -0.13287 " pathEditMode="relative" rAng="0" ptsTypes="AA">
                                      <p:cBhvr>
                                        <p:cTn id="78" dur="2000" fill="hold"/>
                                        <p:tgtEl>
                                          <p:spTgt spid="35"/>
                                        </p:tgtEl>
                                        <p:attrNameLst>
                                          <p:attrName>ppt_x</p:attrName>
                                          <p:attrName>ppt_y</p:attrName>
                                        </p:attrNameLst>
                                      </p:cBhvr>
                                      <p:rCtr x="-3333" y="-6644"/>
                                    </p:animMotion>
                                  </p:childTnLst>
                                </p:cTn>
                              </p:par>
                            </p:childTnLst>
                          </p:cTn>
                        </p:par>
                        <p:par>
                          <p:cTn id="79" fill="hold">
                            <p:stCondLst>
                              <p:cond delay="6200"/>
                            </p:stCondLst>
                            <p:childTnLst>
                              <p:par>
                                <p:cTn id="80" presetID="42" presetClass="path" presetSubtype="0" accel="50000" decel="50000" fill="hold" nodeType="afterEffect">
                                  <p:stCondLst>
                                    <p:cond delay="0"/>
                                  </p:stCondLst>
                                  <p:childTnLst>
                                    <p:animMotion origin="layout" path="M 2.29167E-6 2.22222E-6 L -0.19857 -0.17755 " pathEditMode="relative" rAng="0" ptsTypes="AA">
                                      <p:cBhvr>
                                        <p:cTn id="81" dur="2000" fill="hold"/>
                                        <p:tgtEl>
                                          <p:spTgt spid="34"/>
                                        </p:tgtEl>
                                        <p:attrNameLst>
                                          <p:attrName>ppt_x</p:attrName>
                                          <p:attrName>ppt_y</p:attrName>
                                        </p:attrNameLst>
                                      </p:cBhvr>
                                      <p:rCtr x="-9935" y="-8889"/>
                                    </p:animMotion>
                                  </p:childTnLst>
                                </p:cTn>
                              </p:par>
                              <p:par>
                                <p:cTn id="82" presetID="42" presetClass="path" presetSubtype="0" accel="50000" decel="50000" fill="hold" grpId="1" nodeType="withEffect">
                                  <p:stCondLst>
                                    <p:cond delay="0"/>
                                  </p:stCondLst>
                                  <p:childTnLst>
                                    <p:animMotion origin="layout" path="M 2.29167E-6 -4.07407E-6 L 0.04544 -0.40926 " pathEditMode="relative" rAng="0" ptsTypes="AA">
                                      <p:cBhvr>
                                        <p:cTn id="83" dur="2000" fill="hold"/>
                                        <p:tgtEl>
                                          <p:spTgt spid="36"/>
                                        </p:tgtEl>
                                        <p:attrNameLst>
                                          <p:attrName>ppt_x</p:attrName>
                                          <p:attrName>ppt_y</p:attrName>
                                        </p:attrNameLst>
                                      </p:cBhvr>
                                      <p:rCtr x="2266" y="-20463"/>
                                    </p:animMotion>
                                  </p:childTnLst>
                                </p:cTn>
                              </p:par>
                            </p:childTnLst>
                          </p:cTn>
                        </p:par>
                        <p:par>
                          <p:cTn id="84" fill="hold">
                            <p:stCondLst>
                              <p:cond delay="8200"/>
                            </p:stCondLst>
                            <p:childTnLst>
                              <p:par>
                                <p:cTn id="85" presetID="22" presetClass="entr" presetSubtype="4"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down)">
                                      <p:cBhvr>
                                        <p:cTn id="87" dur="1000"/>
                                        <p:tgtEl>
                                          <p:spTgt spid="30"/>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par>
                                <p:cTn id="90" presetID="2" presetClass="entr" presetSubtype="4" fill="hold" nodeType="with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additive="base">
                                        <p:cTn id="92" dur="10" fill="hold"/>
                                        <p:tgtEl>
                                          <p:spTgt spid="8"/>
                                        </p:tgtEl>
                                        <p:attrNameLst>
                                          <p:attrName>ppt_x</p:attrName>
                                        </p:attrNameLst>
                                      </p:cBhvr>
                                      <p:tavLst>
                                        <p:tav tm="0">
                                          <p:val>
                                            <p:strVal val="#ppt_x"/>
                                          </p:val>
                                        </p:tav>
                                        <p:tav tm="100000">
                                          <p:val>
                                            <p:strVal val="#ppt_x"/>
                                          </p:val>
                                        </p:tav>
                                      </p:tavLst>
                                    </p:anim>
                                    <p:anim calcmode="lin" valueType="num">
                                      <p:cBhvr additive="base">
                                        <p:cTn id="93" dur="10" fill="hold"/>
                                        <p:tgtEl>
                                          <p:spTgt spid="8"/>
                                        </p:tgtEl>
                                        <p:attrNameLst>
                                          <p:attrName>ppt_y</p:attrName>
                                        </p:attrNameLst>
                                      </p:cBhvr>
                                      <p:tavLst>
                                        <p:tav tm="0">
                                          <p:val>
                                            <p:strVal val="1+#ppt_h/2"/>
                                          </p:val>
                                        </p:tav>
                                        <p:tav tm="100000">
                                          <p:val>
                                            <p:strVal val="#ppt_y"/>
                                          </p:val>
                                        </p:tav>
                                      </p:tavLst>
                                    </p:anim>
                                  </p:childTnLst>
                                </p:cTn>
                              </p:par>
                              <p:par>
                                <p:cTn id="94" presetID="1" presetClass="entr" presetSubtype="0" fill="hold" grpId="0" nodeType="withEffect">
                                  <p:stCondLst>
                                    <p:cond delay="500"/>
                                  </p:stCondLst>
                                  <p:childTnLst>
                                    <p:set>
                                      <p:cBhvr>
                                        <p:cTn id="9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P spid="35" grpId="1"/>
      <p:bldP spid="36" grpId="0"/>
      <p:bldP spid="36" grpId="1"/>
      <p:bldP spid="1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912449"/>
            <a:ext cx="12192000" cy="556345"/>
          </a:xfrm>
        </p:spPr>
        <p:txBody>
          <a:bodyPr/>
          <a:lstStyle/>
          <a:p>
            <a:pPr algn="ctr"/>
            <a:r>
              <a:rPr lang="en-AU" sz="36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4"/>
            <a:ext cx="12191999" cy="726330"/>
          </a:xfrm>
        </p:spPr>
        <p:txBody>
          <a:bodyPr vert="horz" wrap="square" lIns="91440" tIns="45720" rIns="91440" bIns="45720" numCol="1" anchor="t" anchorCtr="0" compatLnSpc="1">
            <a:prstTxWarp prst="textNoShape">
              <a:avLst/>
            </a:prstTxWarp>
          </a:bodyPr>
          <a:lstStyle/>
          <a:p>
            <a:pPr algn="ctr"/>
            <a:r>
              <a:rPr lang="en-US" altLang="x-none" sz="4000">
                <a:effectLst>
                  <a:outerShdw blurRad="38100" dist="38100" dir="2700000" algn="tl">
                    <a:srgbClr val="000000">
                      <a:alpha val="43137"/>
                    </a:srgbClr>
                  </a:outerShdw>
                </a:effectLst>
              </a:rPr>
              <a:t>Knowledge Graph Construction Pipeline – KGCP</a:t>
            </a:r>
            <a:endParaRPr lang="en-US" altLang="en-US" sz="2000">
              <a:solidFill>
                <a:schemeClr val="bg1"/>
              </a:solidFill>
              <a:effectLst>
                <a:outerShdw blurRad="38100" dist="38100" dir="2700000" algn="tl">
                  <a:srgbClr val="000000">
                    <a:alpha val="43137"/>
                  </a:srgbClr>
                </a:outerShdw>
              </a:effectLst>
            </a:endParaRPr>
          </a:p>
        </p:txBody>
      </p:sp>
      <p:pic>
        <p:nvPicPr>
          <p:cNvPr id="2" name="Picture 1" descr="A diagram of a software development&#10;&#10;Description automatically generated">
            <a:extLst>
              <a:ext uri="{FF2B5EF4-FFF2-40B4-BE49-F238E27FC236}">
                <a16:creationId xmlns:a16="http://schemas.microsoft.com/office/drawing/2014/main" id="{6559E151-AA62-147E-EA65-52D9AD6B8101}"/>
              </a:ext>
            </a:extLst>
          </p:cNvPr>
          <p:cNvPicPr>
            <a:picLocks noChangeAspect="1"/>
          </p:cNvPicPr>
          <p:nvPr/>
        </p:nvPicPr>
        <p:blipFill>
          <a:blip r:embed="rId3"/>
          <a:stretch>
            <a:fillRect/>
          </a:stretch>
        </p:blipFill>
        <p:spPr>
          <a:xfrm>
            <a:off x="1282841" y="1472487"/>
            <a:ext cx="9626319" cy="4574541"/>
          </a:xfrm>
          <a:prstGeom prst="rect">
            <a:avLst/>
          </a:prstGeom>
        </p:spPr>
      </p:pic>
    </p:spTree>
    <p:extLst>
      <p:ext uri="{BB962C8B-B14F-4D97-AF65-F5344CB8AC3E}">
        <p14:creationId xmlns:p14="http://schemas.microsoft.com/office/powerpoint/2010/main" val="2532539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300799"/>
            <a:ext cx="12192000" cy="1208314"/>
          </a:xfrm>
        </p:spPr>
        <p:txBody>
          <a:bodyPr/>
          <a:lstStyle/>
          <a:p>
            <a:r>
              <a:rPr lang="en-AU" sz="3900" cap="none">
                <a:latin typeface="Courier New" panose="02070309020205020404" pitchFamily="49" charset="0"/>
                <a:cs typeface="Courier New" panose="02070309020205020404" pitchFamily="49" charset="0"/>
              </a:rPr>
              <a:t>   Paper: </a:t>
            </a:r>
            <a:r>
              <a:rPr lang="en-US" altLang="en-US" sz="3900" cap="none">
                <a:latin typeface="Courier New" panose="02070309020205020404" pitchFamily="49" charset="0"/>
                <a:cs typeface="Courier New" panose="02070309020205020404" pitchFamily="49" charset="0"/>
              </a:rPr>
              <a:t>http://ceur-ws.org/Vol-2980/</a:t>
            </a:r>
            <a:br>
              <a:rPr lang="en-AU" sz="3900" cap="none">
                <a:latin typeface="Courier New" panose="02070309020205020404" pitchFamily="49" charset="0"/>
                <a:cs typeface="Courier New" panose="02070309020205020404" pitchFamily="49" charset="0"/>
              </a:rPr>
            </a:br>
            <a:r>
              <a:rPr lang="en-AU" sz="3900" cap="none">
                <a:latin typeface="Courier New" panose="02070309020205020404" pitchFamily="49" charset="0"/>
                <a:cs typeface="Courier New" panose="02070309020205020404" pitchFamily="49" charset="0"/>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808264"/>
            <a:ext cx="12191999" cy="90727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MEL: Metadata Extractor &amp; Loader</a:t>
            </a:r>
          </a:p>
        </p:txBody>
      </p:sp>
      <p:pic>
        <p:nvPicPr>
          <p:cNvPr id="2" name="Picture 1" descr="A diagram of a data processing process&#10;&#10;Description automatically generated">
            <a:extLst>
              <a:ext uri="{FF2B5EF4-FFF2-40B4-BE49-F238E27FC236}">
                <a16:creationId xmlns:a16="http://schemas.microsoft.com/office/drawing/2014/main" id="{59A46AE9-EF39-EAA9-0439-A1528DC3B537}"/>
              </a:ext>
            </a:extLst>
          </p:cNvPr>
          <p:cNvPicPr>
            <a:picLocks noChangeAspect="1"/>
          </p:cNvPicPr>
          <p:nvPr/>
        </p:nvPicPr>
        <p:blipFill>
          <a:blip r:embed="rId3"/>
          <a:stretch>
            <a:fillRect/>
          </a:stretch>
        </p:blipFill>
        <p:spPr>
          <a:xfrm>
            <a:off x="1543973" y="1802005"/>
            <a:ext cx="9107155" cy="3421355"/>
          </a:xfrm>
          <a:prstGeom prst="rect">
            <a:avLst/>
          </a:prstGeom>
        </p:spPr>
      </p:pic>
    </p:spTree>
    <p:extLst>
      <p:ext uri="{BB962C8B-B14F-4D97-AF65-F5344CB8AC3E}">
        <p14:creationId xmlns:p14="http://schemas.microsoft.com/office/powerpoint/2010/main" val="2035966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570469"/>
            <a:ext cx="12192000" cy="904353"/>
          </a:xfrm>
        </p:spPr>
        <p:txBody>
          <a:bodyPr/>
          <a:lstStyle/>
          <a:p>
            <a:r>
              <a:rPr lang="en-AU" sz="2800" cap="none">
                <a:latin typeface="Courier New"/>
                <a:cs typeface="Courier New"/>
              </a:rPr>
              <a:t>   Paper: </a:t>
            </a:r>
            <a:r>
              <a:rPr lang="en-AU" sz="2800" cap="none">
                <a:latin typeface="Courier New"/>
                <a:ea typeface="+mj-lt"/>
                <a:cs typeface="Courier New"/>
              </a:rPr>
              <a:t>https://dl.acm.org/doi/10.1145/3460210.3493550</a:t>
            </a:r>
            <a:br>
              <a:rPr lang="en-US" altLang="en-US" sz="2800" cap="none">
                <a:latin typeface="Courier New" panose="02070309020205020404" pitchFamily="49" charset="0"/>
                <a:cs typeface="Courier New" panose="02070309020205020404" pitchFamily="49" charset="0"/>
              </a:rPr>
            </a:br>
            <a:r>
              <a:rPr lang="en-AU" sz="2800" cap="none">
                <a:latin typeface="Courier New"/>
                <a:cs typeface="Courier New"/>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96835"/>
            <a:ext cx="12191999" cy="132914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TNNT: The NLP-NER Toolkit</a:t>
            </a:r>
          </a:p>
          <a:p>
            <a:pPr algn="ctr"/>
            <a:endParaRPr lang="en-US" altLang="en-US" sz="2800">
              <a:solidFill>
                <a:schemeClr val="bg1"/>
              </a:solidFill>
              <a:effectLst>
                <a:outerShdw blurRad="38100" dist="38100" dir="2700000" algn="tl">
                  <a:srgbClr val="000000">
                    <a:alpha val="43137"/>
                  </a:srgbClr>
                </a:outerShdw>
              </a:effectLst>
            </a:endParaRP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24F43570-7CE3-139F-7F62-EBAE3EC02F33}"/>
              </a:ext>
            </a:extLst>
          </p:cNvPr>
          <p:cNvPicPr>
            <a:picLocks noChangeAspect="1"/>
          </p:cNvPicPr>
          <p:nvPr/>
        </p:nvPicPr>
        <p:blipFill>
          <a:blip r:embed="rId3"/>
          <a:stretch>
            <a:fillRect/>
          </a:stretch>
        </p:blipFill>
        <p:spPr>
          <a:xfrm>
            <a:off x="172908" y="1627938"/>
            <a:ext cx="8005692" cy="3832836"/>
          </a:xfrm>
          <a:prstGeom prst="rect">
            <a:avLst/>
          </a:prstGeom>
        </p:spPr>
      </p:pic>
      <p:grpSp>
        <p:nvGrpSpPr>
          <p:cNvPr id="26" name="Group 25">
            <a:extLst>
              <a:ext uri="{FF2B5EF4-FFF2-40B4-BE49-F238E27FC236}">
                <a16:creationId xmlns:a16="http://schemas.microsoft.com/office/drawing/2014/main" id="{B2B29267-0E4D-B2D0-0CD4-5E2DBBA15FAD}"/>
              </a:ext>
            </a:extLst>
          </p:cNvPr>
          <p:cNvGrpSpPr/>
          <p:nvPr/>
        </p:nvGrpSpPr>
        <p:grpSpPr>
          <a:xfrm>
            <a:off x="8364601" y="1109036"/>
            <a:ext cx="3712236" cy="4401960"/>
            <a:chOff x="7786821" y="949937"/>
            <a:chExt cx="4239774" cy="4870883"/>
          </a:xfrm>
        </p:grpSpPr>
        <p:pic>
          <p:nvPicPr>
            <p:cNvPr id="2" name="Picture 1" descr="Diagram, venn diagram&#10;&#10;Description automatically generated">
              <a:extLst>
                <a:ext uri="{FF2B5EF4-FFF2-40B4-BE49-F238E27FC236}">
                  <a16:creationId xmlns:a16="http://schemas.microsoft.com/office/drawing/2014/main" id="{78EB0053-BD37-1CB9-ED14-BDB6F1DC8A67}"/>
                </a:ext>
              </a:extLst>
            </p:cNvPr>
            <p:cNvPicPr>
              <a:picLocks noChangeAspect="1"/>
            </p:cNvPicPr>
            <p:nvPr/>
          </p:nvPicPr>
          <p:blipFill rotWithShape="1">
            <a:blip r:embed="rId4"/>
            <a:srcRect r="80862" b="-431"/>
            <a:stretch/>
          </p:blipFill>
          <p:spPr>
            <a:xfrm>
              <a:off x="7949232" y="4463281"/>
              <a:ext cx="1523781" cy="1357539"/>
            </a:xfrm>
            <a:prstGeom prst="rect">
              <a:avLst/>
            </a:prstGeom>
          </p:spPr>
        </p:pic>
        <p:pic>
          <p:nvPicPr>
            <p:cNvPr id="4" name="Picture 3" descr="Diagram, venn diagram&#10;&#10;Description automatically generated">
              <a:extLst>
                <a:ext uri="{FF2B5EF4-FFF2-40B4-BE49-F238E27FC236}">
                  <a16:creationId xmlns:a16="http://schemas.microsoft.com/office/drawing/2014/main" id="{05CE39CF-8861-8E9F-4220-DCE2A7571CA8}"/>
                </a:ext>
              </a:extLst>
            </p:cNvPr>
            <p:cNvPicPr>
              <a:picLocks noChangeAspect="1"/>
            </p:cNvPicPr>
            <p:nvPr/>
          </p:nvPicPr>
          <p:blipFill rotWithShape="1">
            <a:blip r:embed="rId4"/>
            <a:srcRect l="40614" r="40541" b="-431"/>
            <a:stretch/>
          </p:blipFill>
          <p:spPr>
            <a:xfrm>
              <a:off x="10526071" y="3439523"/>
              <a:ext cx="1500524" cy="1357539"/>
            </a:xfrm>
            <a:prstGeom prst="rect">
              <a:avLst/>
            </a:prstGeom>
          </p:spPr>
        </p:pic>
        <p:grpSp>
          <p:nvGrpSpPr>
            <p:cNvPr id="7" name="Group 6">
              <a:extLst>
                <a:ext uri="{FF2B5EF4-FFF2-40B4-BE49-F238E27FC236}">
                  <a16:creationId xmlns:a16="http://schemas.microsoft.com/office/drawing/2014/main" id="{61CCE02A-3724-9A1D-09CA-D8518E372D5C}"/>
                </a:ext>
              </a:extLst>
            </p:cNvPr>
            <p:cNvGrpSpPr/>
            <p:nvPr/>
          </p:nvGrpSpPr>
          <p:grpSpPr>
            <a:xfrm>
              <a:off x="8976558" y="2862624"/>
              <a:ext cx="1545165" cy="1481665"/>
              <a:chOff x="8976558" y="2862624"/>
              <a:chExt cx="1158874" cy="1111249"/>
            </a:xfrm>
          </p:grpSpPr>
          <p:sp>
            <p:nvSpPr>
              <p:cNvPr id="12" name="Oval 11">
                <a:extLst>
                  <a:ext uri="{FF2B5EF4-FFF2-40B4-BE49-F238E27FC236}">
                    <a16:creationId xmlns:a16="http://schemas.microsoft.com/office/drawing/2014/main" id="{C462F886-2103-CC7F-CCDB-9ED0E9DFFA2D}"/>
                  </a:ext>
                </a:extLst>
              </p:cNvPr>
              <p:cNvSpPr/>
              <p:nvPr/>
            </p:nvSpPr>
            <p:spPr>
              <a:xfrm>
                <a:off x="8976558" y="2862624"/>
                <a:ext cx="1158874" cy="111124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3" name="Group 12">
                <a:extLst>
                  <a:ext uri="{FF2B5EF4-FFF2-40B4-BE49-F238E27FC236}">
                    <a16:creationId xmlns:a16="http://schemas.microsoft.com/office/drawing/2014/main" id="{2DB3C125-7C5B-8C36-3E3C-B752931223A1}"/>
                  </a:ext>
                </a:extLst>
              </p:cNvPr>
              <p:cNvGrpSpPr/>
              <p:nvPr/>
            </p:nvGrpSpPr>
            <p:grpSpPr>
              <a:xfrm>
                <a:off x="9123402" y="2997561"/>
                <a:ext cx="861217" cy="841375"/>
                <a:chOff x="9123402" y="2997561"/>
                <a:chExt cx="861217" cy="841375"/>
              </a:xfrm>
            </p:grpSpPr>
            <p:sp>
              <p:nvSpPr>
                <p:cNvPr id="14" name="Oval 13">
                  <a:extLst>
                    <a:ext uri="{FF2B5EF4-FFF2-40B4-BE49-F238E27FC236}">
                      <a16:creationId xmlns:a16="http://schemas.microsoft.com/office/drawing/2014/main" id="{7FEDA838-C8FD-B66B-0A4B-0F9D49BC3F59}"/>
                    </a:ext>
                  </a:extLst>
                </p:cNvPr>
                <p:cNvSpPr/>
                <p:nvPr/>
              </p:nvSpPr>
              <p:spPr>
                <a:xfrm>
                  <a:off x="9313901"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15" name="Oval 14">
                  <a:extLst>
                    <a:ext uri="{FF2B5EF4-FFF2-40B4-BE49-F238E27FC236}">
                      <a16:creationId xmlns:a16="http://schemas.microsoft.com/office/drawing/2014/main" id="{06E4B11A-B2BC-BA28-953C-B62E6C4B9D76}"/>
                    </a:ext>
                  </a:extLst>
                </p:cNvPr>
                <p:cNvSpPr/>
                <p:nvPr/>
              </p:nvSpPr>
              <p:spPr>
                <a:xfrm>
                  <a:off x="9750464"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6" name="Group 15">
                  <a:extLst>
                    <a:ext uri="{FF2B5EF4-FFF2-40B4-BE49-F238E27FC236}">
                      <a16:creationId xmlns:a16="http://schemas.microsoft.com/office/drawing/2014/main" id="{B7EB9C88-6F7A-B93D-A7FA-5AD875B1099B}"/>
                    </a:ext>
                  </a:extLst>
                </p:cNvPr>
                <p:cNvGrpSpPr/>
                <p:nvPr/>
              </p:nvGrpSpPr>
              <p:grpSpPr>
                <a:xfrm>
                  <a:off x="9123402" y="2997561"/>
                  <a:ext cx="861217" cy="809624"/>
                  <a:chOff x="9123402" y="2997561"/>
                  <a:chExt cx="861217" cy="809624"/>
                </a:xfrm>
              </p:grpSpPr>
              <p:sp>
                <p:nvSpPr>
                  <p:cNvPr id="17" name="Hexagon 16">
                    <a:extLst>
                      <a:ext uri="{FF2B5EF4-FFF2-40B4-BE49-F238E27FC236}">
                        <a16:creationId xmlns:a16="http://schemas.microsoft.com/office/drawing/2014/main" id="{FCB8FB39-85C9-24AE-EB9B-86D0CCB70EC6}"/>
                      </a:ext>
                    </a:extLst>
                  </p:cNvPr>
                  <p:cNvSpPr/>
                  <p:nvPr/>
                </p:nvSpPr>
                <p:spPr>
                  <a:xfrm>
                    <a:off x="9133593" y="3037248"/>
                    <a:ext cx="829469" cy="7699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cxnSp>
                <p:nvCxnSpPr>
                  <p:cNvPr id="18" name="Straight Arrow Connector 17">
                    <a:extLst>
                      <a:ext uri="{FF2B5EF4-FFF2-40B4-BE49-F238E27FC236}">
                        <a16:creationId xmlns:a16="http://schemas.microsoft.com/office/drawing/2014/main" id="{8A9B2939-1BE6-C748-D9BF-F1388EB4AB45}"/>
                      </a:ext>
                    </a:extLst>
                  </p:cNvPr>
                  <p:cNvCxnSpPr/>
                  <p:nvPr/>
                </p:nvCxnSpPr>
                <p:spPr>
                  <a:xfrm flipV="1">
                    <a:off x="9345652" y="3045186"/>
                    <a:ext cx="428624" cy="754063"/>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EC9A3-C81F-0A5D-DF75-681F0FEEB4F9}"/>
                      </a:ext>
                    </a:extLst>
                  </p:cNvPr>
                  <p:cNvCxnSpPr>
                    <a:cxnSpLocks/>
                  </p:cNvCxnSpPr>
                  <p:nvPr/>
                </p:nvCxnSpPr>
                <p:spPr>
                  <a:xfrm flipV="1">
                    <a:off x="9123402" y="3414279"/>
                    <a:ext cx="833437" cy="1"/>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A43055-B6D7-B6F7-9BCD-32561972A4D7}"/>
                      </a:ext>
                    </a:extLst>
                  </p:cNvPr>
                  <p:cNvCxnSpPr>
                    <a:cxnSpLocks/>
                  </p:cNvCxnSpPr>
                  <p:nvPr/>
                </p:nvCxnSpPr>
                <p:spPr>
                  <a:xfrm>
                    <a:off x="9305964" y="2997561"/>
                    <a:ext cx="460375" cy="765967"/>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5D24384-1390-DE2C-D2CF-A2B215134FD9}"/>
                      </a:ext>
                    </a:extLst>
                  </p:cNvPr>
                  <p:cNvSpPr/>
                  <p:nvPr/>
                </p:nvSpPr>
                <p:spPr>
                  <a:xfrm>
                    <a:off x="9734589" y="3025342"/>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2" name="Oval 21">
                    <a:extLst>
                      <a:ext uri="{FF2B5EF4-FFF2-40B4-BE49-F238E27FC236}">
                        <a16:creationId xmlns:a16="http://schemas.microsoft.com/office/drawing/2014/main" id="{BE650F41-5DF2-0454-CB51-A0F89EB4FC76}"/>
                      </a:ext>
                    </a:extLst>
                  </p:cNvPr>
                  <p:cNvSpPr/>
                  <p:nvPr/>
                </p:nvSpPr>
                <p:spPr>
                  <a:xfrm>
                    <a:off x="9929057" y="3390467"/>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3" name="Oval 22">
                    <a:extLst>
                      <a:ext uri="{FF2B5EF4-FFF2-40B4-BE49-F238E27FC236}">
                        <a16:creationId xmlns:a16="http://schemas.microsoft.com/office/drawing/2014/main" id="{90B484D1-EDB3-947A-9BA3-924305F639EA}"/>
                      </a:ext>
                    </a:extLst>
                  </p:cNvPr>
                  <p:cNvSpPr/>
                  <p:nvPr/>
                </p:nvSpPr>
                <p:spPr>
                  <a:xfrm>
                    <a:off x="9301993" y="3025342"/>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4" name="Oval 23">
                    <a:extLst>
                      <a:ext uri="{FF2B5EF4-FFF2-40B4-BE49-F238E27FC236}">
                        <a16:creationId xmlns:a16="http://schemas.microsoft.com/office/drawing/2014/main" id="{393D3B7E-C858-5D42-58E3-8A4364679384}"/>
                      </a:ext>
                    </a:extLst>
                  </p:cNvPr>
                  <p:cNvSpPr/>
                  <p:nvPr/>
                </p:nvSpPr>
                <p:spPr>
                  <a:xfrm>
                    <a:off x="9135306" y="3390467"/>
                    <a:ext cx="55562" cy="67469"/>
                  </a:xfrm>
                  <a:prstGeom prst="ellipse">
                    <a:avLst/>
                  </a:prstGeom>
                  <a:solidFill>
                    <a:srgbClr val="DAB6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5" name="Oval 24">
                    <a:extLst>
                      <a:ext uri="{FF2B5EF4-FFF2-40B4-BE49-F238E27FC236}">
                        <a16:creationId xmlns:a16="http://schemas.microsoft.com/office/drawing/2014/main" id="{2B863C00-11D4-5C17-BADC-5F93A2B99BE3}"/>
                      </a:ext>
                    </a:extLst>
                  </p:cNvPr>
                  <p:cNvSpPr/>
                  <p:nvPr/>
                </p:nvSpPr>
                <p:spPr>
                  <a:xfrm>
                    <a:off x="9540118" y="3378561"/>
                    <a:ext cx="71438" cy="714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grpSp>
        </p:grpSp>
        <p:pic>
          <p:nvPicPr>
            <p:cNvPr id="8" name="Picture 7" descr="Diagram, venn diagram&#10;&#10;Description automatically generated">
              <a:extLst>
                <a:ext uri="{FF2B5EF4-FFF2-40B4-BE49-F238E27FC236}">
                  <a16:creationId xmlns:a16="http://schemas.microsoft.com/office/drawing/2014/main" id="{CA9A74D0-F4B5-7929-9227-AB2F04EAB2B9}"/>
                </a:ext>
              </a:extLst>
            </p:cNvPr>
            <p:cNvPicPr>
              <a:picLocks noChangeAspect="1"/>
            </p:cNvPicPr>
            <p:nvPr/>
          </p:nvPicPr>
          <p:blipFill rotWithShape="1">
            <a:blip r:embed="rId4"/>
            <a:srcRect l="81958" r="73" b="-431"/>
            <a:stretch/>
          </p:blipFill>
          <p:spPr>
            <a:xfrm>
              <a:off x="10339936" y="949937"/>
              <a:ext cx="1430729" cy="1357539"/>
            </a:xfrm>
            <a:prstGeom prst="rect">
              <a:avLst/>
            </a:prstGeom>
          </p:spPr>
        </p:pic>
        <p:sp>
          <p:nvSpPr>
            <p:cNvPr id="9" name="TextBox 20">
              <a:extLst>
                <a:ext uri="{FF2B5EF4-FFF2-40B4-BE49-F238E27FC236}">
                  <a16:creationId xmlns:a16="http://schemas.microsoft.com/office/drawing/2014/main" id="{0DD8DE77-D995-590F-529A-2717653ED54A}"/>
                </a:ext>
              </a:extLst>
            </p:cNvPr>
            <p:cNvSpPr txBox="1"/>
            <p:nvPr/>
          </p:nvSpPr>
          <p:spPr>
            <a:xfrm>
              <a:off x="7786821" y="2371551"/>
              <a:ext cx="4065947"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Knowledge Graph Construction</a:t>
              </a:r>
              <a:endParaRPr kumimoji="0" lang="en-US" sz="1867" b="0" i="0" u="none" strike="noStrike" kern="1200" cap="none" spc="0" normalizeH="0" baseline="0" noProof="0">
                <a:ln>
                  <a:noFill/>
                </a:ln>
                <a:solidFill>
                  <a:srgbClr val="DAD2C8">
                    <a:lumMod val="75000"/>
                  </a:srgbClr>
                </a:solidFill>
                <a:effectLst/>
                <a:uLnTx/>
                <a:uFillTx/>
                <a:latin typeface="Arial"/>
                <a:ea typeface="+mn-ea"/>
                <a:cs typeface="Arial"/>
              </a:endParaRPr>
            </a:p>
          </p:txBody>
        </p:sp>
        <p:sp>
          <p:nvSpPr>
            <p:cNvPr id="10" name="TextBox 21">
              <a:extLst>
                <a:ext uri="{FF2B5EF4-FFF2-40B4-BE49-F238E27FC236}">
                  <a16:creationId xmlns:a16="http://schemas.microsoft.com/office/drawing/2014/main" id="{D50CAE94-D0CA-9DF0-A9BE-71854875A71E}"/>
                </a:ext>
              </a:extLst>
            </p:cNvPr>
            <p:cNvSpPr txBox="1"/>
            <p:nvPr/>
          </p:nvSpPr>
          <p:spPr>
            <a:xfrm>
              <a:off x="9438789" y="4692451"/>
              <a:ext cx="2169672"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Data</a:t>
              </a:r>
              <a:r>
                <a:rPr kumimoji="0" lang="en-US" sz="1867" b="0" i="0" u="none" strike="noStrike" kern="1200" cap="none" spc="0" normalizeH="0" baseline="0" noProof="0">
                  <a:ln>
                    <a:noFill/>
                  </a:ln>
                  <a:solidFill>
                    <a:srgbClr val="000000"/>
                  </a:solidFill>
                  <a:effectLst/>
                  <a:uLnTx/>
                  <a:uFillTx/>
                  <a:latin typeface="Arial"/>
                  <a:ea typeface="+mn-lt"/>
                  <a:cs typeface="Arial"/>
                </a:rPr>
                <a:t> </a:t>
              </a: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Analysis</a:t>
              </a:r>
            </a:p>
          </p:txBody>
        </p:sp>
      </p:grpSp>
      <p:sp>
        <p:nvSpPr>
          <p:cNvPr id="11" name="Slide Number Placeholder 3">
            <a:extLst>
              <a:ext uri="{FF2B5EF4-FFF2-40B4-BE49-F238E27FC236}">
                <a16:creationId xmlns:a16="http://schemas.microsoft.com/office/drawing/2014/main" id="{E5E4A7F3-64F7-332B-8D9A-60ED83405538}"/>
              </a:ext>
            </a:extLst>
          </p:cNvPr>
          <p:cNvSpPr>
            <a:spLocks noGrp="1"/>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24360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E8CD8E-EDA3-4290-81DE-C18591E561D9}"/>
              </a:ext>
            </a:extLst>
          </p:cNvPr>
          <p:cNvSpPr txBox="1"/>
          <p:nvPr/>
        </p:nvSpPr>
        <p:spPr>
          <a:xfrm>
            <a:off x="69665" y="1143890"/>
            <a:ext cx="6303425" cy="4555093"/>
          </a:xfrm>
          <a:prstGeom prst="rect">
            <a:avLst/>
          </a:prstGeom>
          <a:noFill/>
          <a:ln>
            <a:no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lt"/>
                <a:cs typeface="Arial"/>
              </a:rPr>
              <a:t>21 integrated </a:t>
            </a:r>
            <a:r>
              <a:rPr kumimoji="0" lang="en-US" sz="2400" b="0" i="0" u="none" strike="noStrike" kern="1200" cap="none" spc="0" normalizeH="0" baseline="0" noProof="0" err="1">
                <a:ln>
                  <a:noFill/>
                </a:ln>
                <a:solidFill>
                  <a:srgbClr val="000000"/>
                </a:solidFill>
                <a:effectLst/>
                <a:uLnTx/>
                <a:uFillTx/>
                <a:latin typeface="Arial"/>
                <a:ea typeface="+mn-lt"/>
                <a:cs typeface="Arial"/>
              </a:rPr>
              <a:t>SoTA</a:t>
            </a:r>
            <a:r>
              <a:rPr kumimoji="0" lang="en-US" sz="2400" b="0" i="0" u="none" strike="noStrike" kern="1200" cap="none" spc="0" normalizeH="0" baseline="0" noProof="0">
                <a:ln>
                  <a:noFill/>
                </a:ln>
                <a:solidFill>
                  <a:srgbClr val="000000"/>
                </a:solidFill>
                <a:effectLst/>
                <a:uLnTx/>
                <a:uFillTx/>
                <a:latin typeface="Arial"/>
                <a:ea typeface="+mn-lt"/>
                <a:cs typeface="Arial"/>
              </a:rPr>
              <a:t> NER models.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Models which can identify up to 18 categories.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Processing different models sequentially based on the input settings.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Hybrid processing data flow either from/to a document store or via direct processing from the file.</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Integrated summary of the NER results.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A built-in RESTful API </a:t>
            </a:r>
            <a:r>
              <a:rPr kumimoji="0" lang="en-US" sz="2400" b="0" i="0" u="none" strike="noStrike" kern="1200" cap="none" spc="0" normalizeH="0" baseline="0" noProof="0">
                <a:ln>
                  <a:noFill/>
                </a:ln>
                <a:solidFill>
                  <a:srgbClr val="000000"/>
                </a:solidFill>
                <a:effectLst/>
                <a:uLnTx/>
                <a:uFillTx/>
                <a:latin typeface="Arial"/>
                <a:ea typeface="+mn-lt"/>
                <a:cs typeface="Arial"/>
              </a:rPr>
              <a:t>to browse, expand, complement, and co-relate the NER results.</a:t>
            </a: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aphicFrame>
        <p:nvGraphicFramePr>
          <p:cNvPr id="3" name="Table 6">
            <a:extLst>
              <a:ext uri="{FF2B5EF4-FFF2-40B4-BE49-F238E27FC236}">
                <a16:creationId xmlns:a16="http://schemas.microsoft.com/office/drawing/2014/main" id="{23B9AB8F-7501-4B6F-9186-DADE80289C16}"/>
              </a:ext>
            </a:extLst>
          </p:cNvPr>
          <p:cNvGraphicFramePr>
            <a:graphicFrameLocks noGrp="1"/>
          </p:cNvGraphicFramePr>
          <p:nvPr/>
        </p:nvGraphicFramePr>
        <p:xfrm>
          <a:off x="6606602" y="1023822"/>
          <a:ext cx="5375564" cy="4810356"/>
        </p:xfrm>
        <a:graphic>
          <a:graphicData uri="http://schemas.openxmlformats.org/drawingml/2006/table">
            <a:tbl>
              <a:tblPr firstRow="1" bandRow="1">
                <a:tableStyleId>{5C22544A-7EE6-4342-B048-85BDC9FD1C3A}</a:tableStyleId>
              </a:tblPr>
              <a:tblGrid>
                <a:gridCol w="601858">
                  <a:extLst>
                    <a:ext uri="{9D8B030D-6E8A-4147-A177-3AD203B41FA5}">
                      <a16:colId xmlns:a16="http://schemas.microsoft.com/office/drawing/2014/main" val="4051283207"/>
                    </a:ext>
                  </a:extLst>
                </a:gridCol>
                <a:gridCol w="2261415">
                  <a:extLst>
                    <a:ext uri="{9D8B030D-6E8A-4147-A177-3AD203B41FA5}">
                      <a16:colId xmlns:a16="http://schemas.microsoft.com/office/drawing/2014/main" val="2184939561"/>
                    </a:ext>
                  </a:extLst>
                </a:gridCol>
                <a:gridCol w="2512291">
                  <a:extLst>
                    <a:ext uri="{9D8B030D-6E8A-4147-A177-3AD203B41FA5}">
                      <a16:colId xmlns:a16="http://schemas.microsoft.com/office/drawing/2014/main" val="3294951318"/>
                    </a:ext>
                  </a:extLst>
                </a:gridCol>
              </a:tblGrid>
              <a:tr h="694633">
                <a:tc>
                  <a:txBody>
                    <a:bodyPr/>
                    <a:lstStyle/>
                    <a:p>
                      <a:pPr algn="ctr"/>
                      <a:r>
                        <a:rPr lang="en-US" sz="2000">
                          <a:solidFill>
                            <a:schemeClr val="bg2"/>
                          </a:solidFill>
                        </a:rPr>
                        <a:t>#</a:t>
                      </a:r>
                    </a:p>
                  </a:txBody>
                  <a:tcPr marL="121920" marR="121920" marT="60960" marB="60960">
                    <a:solidFill>
                      <a:schemeClr val="accent1">
                        <a:lumMod val="75000"/>
                      </a:schemeClr>
                    </a:solidFill>
                  </a:tcPr>
                </a:tc>
                <a:tc>
                  <a:txBody>
                    <a:bodyPr/>
                    <a:lstStyle/>
                    <a:p>
                      <a:pPr algn="ctr"/>
                      <a:r>
                        <a:rPr lang="en-US" sz="2000">
                          <a:solidFill>
                            <a:schemeClr val="bg2"/>
                          </a:solidFill>
                        </a:rPr>
                        <a:t>Tool</a:t>
                      </a:r>
                    </a:p>
                  </a:txBody>
                  <a:tcPr marL="121920" marR="121920" marT="60960" marB="60960">
                    <a:solidFill>
                      <a:schemeClr val="accent1">
                        <a:lumMod val="75000"/>
                      </a:schemeClr>
                    </a:solidFill>
                  </a:tcPr>
                </a:tc>
                <a:tc>
                  <a:txBody>
                    <a:bodyPr/>
                    <a:lstStyle/>
                    <a:p>
                      <a:pPr algn="ctr"/>
                      <a:r>
                        <a:rPr lang="en-US" sz="2000">
                          <a:solidFill>
                            <a:schemeClr val="bg2"/>
                          </a:solidFill>
                        </a:rPr>
                        <a:t>No. Integrated</a:t>
                      </a:r>
                    </a:p>
                    <a:p>
                      <a:pPr algn="ctr"/>
                      <a:r>
                        <a:rPr lang="en-US" sz="2000">
                          <a:solidFill>
                            <a:schemeClr val="bg2"/>
                          </a:solidFill>
                        </a:rPr>
                        <a:t>Models</a:t>
                      </a:r>
                    </a:p>
                  </a:txBody>
                  <a:tcPr marL="121920" marR="121920" marT="60960" marB="60960">
                    <a:solidFill>
                      <a:schemeClr val="accent1">
                        <a:lumMod val="75000"/>
                      </a:schemeClr>
                    </a:solidFill>
                  </a:tcPr>
                </a:tc>
                <a:extLst>
                  <a:ext uri="{0D108BD9-81ED-4DB2-BD59-A6C34878D82A}">
                    <a16:rowId xmlns:a16="http://schemas.microsoft.com/office/drawing/2014/main" val="568057117"/>
                  </a:ext>
                </a:extLst>
              </a:tr>
              <a:tr h="405202">
                <a:tc>
                  <a:txBody>
                    <a:bodyPr/>
                    <a:lstStyle/>
                    <a:p>
                      <a:pPr algn="ctr"/>
                      <a:r>
                        <a:rPr lang="en-US" sz="2000"/>
                        <a:t>1</a:t>
                      </a:r>
                    </a:p>
                  </a:txBody>
                  <a:tcPr marL="121920" marR="121920" marT="60960" marB="60960"/>
                </a:tc>
                <a:tc>
                  <a:txBody>
                    <a:bodyPr/>
                    <a:lstStyle/>
                    <a:p>
                      <a:r>
                        <a:rPr lang="en-US" sz="2000"/>
                        <a:t>NLTK [1]</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3675270057"/>
                  </a:ext>
                </a:extLst>
              </a:tr>
              <a:tr h="405202">
                <a:tc>
                  <a:txBody>
                    <a:bodyPr/>
                    <a:lstStyle/>
                    <a:p>
                      <a:pPr algn="ctr"/>
                      <a:r>
                        <a:rPr lang="en-US" sz="2000"/>
                        <a:t>2</a:t>
                      </a:r>
                    </a:p>
                  </a:txBody>
                  <a:tcPr marL="121920" marR="121920" marT="60960" marB="60960"/>
                </a:tc>
                <a:tc>
                  <a:txBody>
                    <a:bodyPr/>
                    <a:lstStyle/>
                    <a:p>
                      <a:r>
                        <a:rPr lang="en-US" sz="2000"/>
                        <a:t>         [2]</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169354138"/>
                  </a:ext>
                </a:extLst>
              </a:tr>
              <a:tr h="405202">
                <a:tc>
                  <a:txBody>
                    <a:bodyPr/>
                    <a:lstStyle/>
                    <a:p>
                      <a:pPr algn="ctr"/>
                      <a:r>
                        <a:rPr lang="en-US" sz="2000"/>
                        <a:t>3</a:t>
                      </a:r>
                    </a:p>
                  </a:txBody>
                  <a:tcPr marL="121920" marR="121920" marT="60960" marB="60960"/>
                </a:tc>
                <a:tc>
                  <a:txBody>
                    <a:bodyPr/>
                    <a:lstStyle/>
                    <a:p>
                      <a:r>
                        <a:rPr lang="en-US" sz="2000"/>
                        <a:t>Spacy</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061333697"/>
                  </a:ext>
                </a:extLst>
              </a:tr>
              <a:tr h="405202">
                <a:tc>
                  <a:txBody>
                    <a:bodyPr/>
                    <a:lstStyle/>
                    <a:p>
                      <a:pPr algn="ctr"/>
                      <a:r>
                        <a:rPr lang="en-US" sz="2000"/>
                        <a:t>4</a:t>
                      </a:r>
                    </a:p>
                  </a:txBody>
                  <a:tcPr marL="121920" marR="121920" marT="60960" marB="60960"/>
                </a:tc>
                <a:tc>
                  <a:txBody>
                    <a:bodyPr/>
                    <a:lstStyle/>
                    <a:p>
                      <a:r>
                        <a:rPr lang="en-US" sz="2000"/>
                        <a:t>Stanza</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1133973953"/>
                  </a:ext>
                </a:extLst>
              </a:tr>
              <a:tr h="405202">
                <a:tc>
                  <a:txBody>
                    <a:bodyPr/>
                    <a:lstStyle/>
                    <a:p>
                      <a:pPr algn="ctr"/>
                      <a:r>
                        <a:rPr lang="en-US" sz="2000"/>
                        <a:t>5</a:t>
                      </a:r>
                    </a:p>
                  </a:txBody>
                  <a:tcPr marL="121920" marR="121920" marT="60960" marB="60960"/>
                </a:tc>
                <a:tc>
                  <a:txBody>
                    <a:bodyPr/>
                    <a:lstStyle/>
                    <a:p>
                      <a:r>
                        <a:rPr lang="en-US" sz="2000"/>
                        <a:t>Flair</a:t>
                      </a:r>
                    </a:p>
                  </a:txBody>
                  <a:tcPr marL="121920" marR="121920" marT="60960" marB="60960"/>
                </a:tc>
                <a:tc>
                  <a:txBody>
                    <a:bodyPr/>
                    <a:lstStyle/>
                    <a:p>
                      <a:pPr algn="ctr"/>
                      <a:r>
                        <a:rPr lang="en-US" sz="2000"/>
                        <a:t>5</a:t>
                      </a:r>
                    </a:p>
                  </a:txBody>
                  <a:tcPr marL="121920" marR="121920" marT="60960" marB="60960"/>
                </a:tc>
                <a:extLst>
                  <a:ext uri="{0D108BD9-81ED-4DB2-BD59-A6C34878D82A}">
                    <a16:rowId xmlns:a16="http://schemas.microsoft.com/office/drawing/2014/main" val="1517721456"/>
                  </a:ext>
                </a:extLst>
              </a:tr>
              <a:tr h="405202">
                <a:tc>
                  <a:txBody>
                    <a:bodyPr/>
                    <a:lstStyle/>
                    <a:p>
                      <a:pPr algn="ctr"/>
                      <a:r>
                        <a:rPr lang="en-US" sz="2000"/>
                        <a:t>6</a:t>
                      </a:r>
                    </a:p>
                  </a:txBody>
                  <a:tcPr marL="121920" marR="121920" marT="60960" marB="60960"/>
                </a:tc>
                <a:tc>
                  <a:txBody>
                    <a:bodyPr/>
                    <a:lstStyle/>
                    <a:p>
                      <a:r>
                        <a:rPr lang="en-US" sz="2000"/>
                        <a:t>Allen NLP</a:t>
                      </a:r>
                    </a:p>
                  </a:txBody>
                  <a:tcPr marL="121920" marR="121920" marT="60960" marB="60960"/>
                </a:tc>
                <a:tc>
                  <a:txBody>
                    <a:bodyPr/>
                    <a:lstStyle/>
                    <a:p>
                      <a:pPr algn="ctr"/>
                      <a:r>
                        <a:rPr lang="en-US" sz="2000"/>
                        <a:t>2</a:t>
                      </a:r>
                    </a:p>
                  </a:txBody>
                  <a:tcPr marL="121920" marR="121920" marT="60960" marB="60960"/>
                </a:tc>
                <a:extLst>
                  <a:ext uri="{0D108BD9-81ED-4DB2-BD59-A6C34878D82A}">
                    <a16:rowId xmlns:a16="http://schemas.microsoft.com/office/drawing/2014/main" val="2321636733"/>
                  </a:ext>
                </a:extLst>
              </a:tr>
              <a:tr h="405202">
                <a:tc>
                  <a:txBody>
                    <a:bodyPr/>
                    <a:lstStyle/>
                    <a:p>
                      <a:pPr algn="ctr"/>
                      <a:r>
                        <a:rPr lang="en-US" sz="2000"/>
                        <a:t>7</a:t>
                      </a:r>
                    </a:p>
                  </a:txBody>
                  <a:tcPr marL="121920" marR="121920" marT="60960" marB="60960"/>
                </a:tc>
                <a:tc>
                  <a:txBody>
                    <a:bodyPr/>
                    <a:lstStyle/>
                    <a:p>
                      <a:r>
                        <a:rPr lang="en-US" sz="2000"/>
                        <a:t>Polyglot</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4211831021"/>
                  </a:ext>
                </a:extLst>
              </a:tr>
              <a:tr h="405202">
                <a:tc>
                  <a:txBody>
                    <a:bodyPr/>
                    <a:lstStyle/>
                    <a:p>
                      <a:pPr lvl="0" algn="ctr">
                        <a:buNone/>
                      </a:pPr>
                      <a:r>
                        <a:rPr lang="en-US" sz="2000"/>
                        <a:t>8</a:t>
                      </a:r>
                    </a:p>
                  </a:txBody>
                  <a:tcPr marL="121920" marR="121920" marT="60960" marB="60960"/>
                </a:tc>
                <a:tc>
                  <a:txBody>
                    <a:bodyPr/>
                    <a:lstStyle/>
                    <a:p>
                      <a:pPr lvl="0">
                        <a:buNone/>
                      </a:pPr>
                      <a:r>
                        <a:rPr lang="en-US" sz="2000" err="1"/>
                        <a:t>Deeppavlov</a:t>
                      </a:r>
                      <a:endParaRPr lang="en-US" sz="2000"/>
                    </a:p>
                  </a:txBody>
                  <a:tcPr marL="121920" marR="121920" marT="60960" marB="60960"/>
                </a:tc>
                <a:tc>
                  <a:txBody>
                    <a:bodyPr/>
                    <a:lstStyle/>
                    <a:p>
                      <a:pPr lvl="0" algn="ctr">
                        <a:buNone/>
                      </a:pPr>
                      <a:r>
                        <a:rPr lang="en-US" sz="2000"/>
                        <a:t>4</a:t>
                      </a:r>
                    </a:p>
                  </a:txBody>
                  <a:tcPr marL="121920" marR="121920" marT="60960" marB="60960"/>
                </a:tc>
                <a:extLst>
                  <a:ext uri="{0D108BD9-81ED-4DB2-BD59-A6C34878D82A}">
                    <a16:rowId xmlns:a16="http://schemas.microsoft.com/office/drawing/2014/main" val="1220205047"/>
                  </a:ext>
                </a:extLst>
              </a:tr>
              <a:tr h="665076">
                <a:tc>
                  <a:txBody>
                    <a:bodyPr/>
                    <a:lstStyle/>
                    <a:p>
                      <a:pPr lvl="0" algn="ctr">
                        <a:buNone/>
                      </a:pPr>
                      <a:r>
                        <a:rPr lang="en-US" sz="2000"/>
                        <a:t>9</a:t>
                      </a:r>
                    </a:p>
                  </a:txBody>
                  <a:tcPr marL="121920" marR="121920" marT="60960" marB="60960"/>
                </a:tc>
                <a:tc>
                  <a:txBody>
                    <a:bodyPr/>
                    <a:lstStyle/>
                    <a:p>
                      <a:pPr lvl="0">
                        <a:buNone/>
                      </a:pPr>
                      <a:r>
                        <a:rPr lang="en-US" sz="2000"/>
                        <a:t>Bert-based [3]</a:t>
                      </a:r>
                    </a:p>
                  </a:txBody>
                  <a:tcPr marL="121920" marR="121920" marT="60960" marB="60960"/>
                </a:tc>
                <a:tc>
                  <a:txBody>
                    <a:bodyPr/>
                    <a:lstStyle/>
                    <a:p>
                      <a:pPr lvl="0" algn="ctr">
                        <a:buNone/>
                      </a:pPr>
                      <a:r>
                        <a:rPr lang="en-US" sz="2000"/>
                        <a:t>1</a:t>
                      </a:r>
                    </a:p>
                  </a:txBody>
                  <a:tcPr marL="121920" marR="121920" marT="60960" marB="60960"/>
                </a:tc>
                <a:extLst>
                  <a:ext uri="{0D108BD9-81ED-4DB2-BD59-A6C34878D82A}">
                    <a16:rowId xmlns:a16="http://schemas.microsoft.com/office/drawing/2014/main" val="1370641024"/>
                  </a:ext>
                </a:extLst>
              </a:tr>
            </a:tbl>
          </a:graphicData>
        </a:graphic>
      </p:graphicFrame>
      <p:sp>
        <p:nvSpPr>
          <p:cNvPr id="5" name="TextBox 4">
            <a:extLst>
              <a:ext uri="{FF2B5EF4-FFF2-40B4-BE49-F238E27FC236}">
                <a16:creationId xmlns:a16="http://schemas.microsoft.com/office/drawing/2014/main" id="{6D05EE30-3404-42FA-96D1-0061D570EA78}"/>
              </a:ext>
            </a:extLst>
          </p:cNvPr>
          <p:cNvSpPr txBox="1"/>
          <p:nvPr/>
        </p:nvSpPr>
        <p:spPr>
          <a:xfrm>
            <a:off x="69666" y="5977763"/>
            <a:ext cx="12048445" cy="538609"/>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[1</a:t>
            </a:r>
            <a:r>
              <a:rPr kumimoji="0" lang="en-US" sz="900" b="0" i="0" u="none" strike="noStrike" kern="1200" cap="none" spc="0" normalizeH="0" baseline="0" noProof="0">
                <a:ln>
                  <a:noFill/>
                </a:ln>
                <a:solidFill>
                  <a:srgbClr val="000000"/>
                </a:solidFill>
                <a:effectLst/>
                <a:uLnTx/>
                <a:uFillTx/>
                <a:latin typeface="Arial"/>
                <a:ea typeface="+mn-lt"/>
                <a:cs typeface="Arial"/>
              </a:rPr>
              <a:t>] Edward </a:t>
            </a:r>
            <a:r>
              <a:rPr kumimoji="0" lang="en-US" sz="900" b="0" i="0" u="none" strike="noStrike" kern="1200" cap="none" spc="0" normalizeH="0" baseline="0" noProof="0" err="1">
                <a:ln>
                  <a:noFill/>
                </a:ln>
                <a:solidFill>
                  <a:srgbClr val="000000"/>
                </a:solidFill>
                <a:effectLst/>
                <a:uLnTx/>
                <a:uFillTx/>
                <a:latin typeface="Arial"/>
                <a:ea typeface="+mn-lt"/>
                <a:cs typeface="Arial"/>
              </a:rPr>
              <a:t>Loper</a:t>
            </a:r>
            <a:r>
              <a:rPr kumimoji="0" lang="en-US" sz="900" b="0" i="0" u="none" strike="noStrike" kern="1200" cap="none" spc="0" normalizeH="0" baseline="0" noProof="0">
                <a:ln>
                  <a:noFill/>
                </a:ln>
                <a:solidFill>
                  <a:srgbClr val="000000"/>
                </a:solidFill>
                <a:effectLst/>
                <a:uLnTx/>
                <a:uFillTx/>
                <a:latin typeface="Arial"/>
                <a:ea typeface="+mn-lt"/>
                <a:cs typeface="Arial"/>
              </a:rPr>
              <a:t> and Steven Bird. 2002. NLTK: the Natural Language </a:t>
            </a:r>
            <a:r>
              <a:rPr kumimoji="0" lang="en-US" sz="900" b="0" i="0" u="none" strike="noStrike" kern="1200" cap="none" spc="0" normalizeH="0" baseline="0" noProof="0" err="1">
                <a:ln>
                  <a:noFill/>
                </a:ln>
                <a:solidFill>
                  <a:srgbClr val="000000"/>
                </a:solidFill>
                <a:effectLst/>
                <a:uLnTx/>
                <a:uFillTx/>
                <a:latin typeface="Arial"/>
                <a:ea typeface="+mn-lt"/>
                <a:cs typeface="Arial"/>
              </a:rPr>
              <a:t>ToolKit.arXivpreprint</a:t>
            </a:r>
            <a:r>
              <a:rPr kumimoji="0" lang="en-US" sz="900" b="0" i="0" u="none" strike="noStrike" kern="1200" cap="none" spc="0" normalizeH="0" baseline="0" noProof="0">
                <a:ln>
                  <a:noFill/>
                </a:ln>
                <a:solidFill>
                  <a:srgbClr val="000000"/>
                </a:solidFill>
                <a:effectLst/>
                <a:uLnTx/>
                <a:uFillTx/>
                <a:latin typeface="Arial"/>
                <a:ea typeface="+mn-lt"/>
                <a:cs typeface="Arial"/>
              </a:rPr>
              <a:t> cs/0205028(2002)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[2] Christopher D Manning, Mihai </a:t>
            </a:r>
            <a:r>
              <a:rPr kumimoji="0" lang="en-US" sz="900" b="0" i="0" u="none" strike="noStrike" kern="1200" cap="none" spc="0" normalizeH="0" baseline="0" noProof="0" err="1">
                <a:ln>
                  <a:noFill/>
                </a:ln>
                <a:solidFill>
                  <a:srgbClr val="000000"/>
                </a:solidFill>
                <a:effectLst/>
                <a:uLnTx/>
                <a:uFillTx/>
                <a:latin typeface="Arial"/>
                <a:ea typeface="+mn-lt"/>
                <a:cs typeface="Arial"/>
              </a:rPr>
              <a:t>Surdeanu</a:t>
            </a:r>
            <a:r>
              <a:rPr kumimoji="0" lang="en-US" sz="900" b="0" i="0" u="none" strike="noStrike" kern="1200" cap="none" spc="0" normalizeH="0" baseline="0" noProof="0">
                <a:ln>
                  <a:noFill/>
                </a:ln>
                <a:solidFill>
                  <a:srgbClr val="000000"/>
                </a:solidFill>
                <a:effectLst/>
                <a:uLnTx/>
                <a:uFillTx/>
                <a:latin typeface="Arial"/>
                <a:ea typeface="+mn-lt"/>
                <a:cs typeface="Arial"/>
              </a:rPr>
              <a:t>, John Bauer, Jenny Rose Finkel, Steven </a:t>
            </a:r>
            <a:r>
              <a:rPr kumimoji="0" lang="en-US" sz="900" b="0" i="0" u="none" strike="noStrike" kern="1200" cap="none" spc="0" normalizeH="0" baseline="0" noProof="0" err="1">
                <a:ln>
                  <a:noFill/>
                </a:ln>
                <a:solidFill>
                  <a:srgbClr val="000000"/>
                </a:solidFill>
                <a:effectLst/>
                <a:uLnTx/>
                <a:uFillTx/>
                <a:latin typeface="Arial"/>
                <a:ea typeface="+mn-lt"/>
                <a:cs typeface="Arial"/>
              </a:rPr>
              <a:t>Bethard</a:t>
            </a:r>
            <a:r>
              <a:rPr kumimoji="0" lang="en-US" sz="900" b="0" i="0" u="none" strike="noStrike" kern="1200" cap="none" spc="0" normalizeH="0" baseline="0" noProof="0">
                <a:ln>
                  <a:noFill/>
                </a:ln>
                <a:solidFill>
                  <a:srgbClr val="000000"/>
                </a:solidFill>
                <a:effectLst/>
                <a:uLnTx/>
                <a:uFillTx/>
                <a:latin typeface="Arial"/>
                <a:ea typeface="+mn-lt"/>
                <a:cs typeface="Arial"/>
              </a:rPr>
              <a:t>, and David </a:t>
            </a:r>
            <a:r>
              <a:rPr kumimoji="0" lang="en-US" sz="900" b="0" i="0" u="none" strike="noStrike" kern="1200" cap="none" spc="0" normalizeH="0" baseline="0" noProof="0" err="1">
                <a:ln>
                  <a:noFill/>
                </a:ln>
                <a:solidFill>
                  <a:srgbClr val="000000"/>
                </a:solidFill>
                <a:effectLst/>
                <a:uLnTx/>
                <a:uFillTx/>
                <a:latin typeface="Arial"/>
                <a:ea typeface="+mn-lt"/>
                <a:cs typeface="Arial"/>
              </a:rPr>
              <a:t>McClosky</a:t>
            </a:r>
            <a:r>
              <a:rPr kumimoji="0" lang="en-US" sz="900" b="0" i="0" u="none" strike="noStrike" kern="1200" cap="none" spc="0" normalizeH="0" baseline="0" noProof="0">
                <a:ln>
                  <a:noFill/>
                </a:ln>
                <a:solidFill>
                  <a:srgbClr val="000000"/>
                </a:solidFill>
                <a:effectLst/>
                <a:uLnTx/>
                <a:uFillTx/>
                <a:latin typeface="Arial"/>
                <a:ea typeface="+mn-lt"/>
                <a:cs typeface="Arial"/>
              </a:rPr>
              <a:t>. 2014. The Stanford </a:t>
            </a:r>
            <a:r>
              <a:rPr kumimoji="0" lang="en-US" sz="900" b="0" i="0" u="none" strike="noStrike" kern="1200" cap="none" spc="0" normalizeH="0" baseline="0" noProof="0" err="1">
                <a:ln>
                  <a:noFill/>
                </a:ln>
                <a:solidFill>
                  <a:srgbClr val="000000"/>
                </a:solidFill>
                <a:effectLst/>
                <a:uLnTx/>
                <a:uFillTx/>
                <a:latin typeface="Arial"/>
                <a:ea typeface="+mn-lt"/>
                <a:cs typeface="Arial"/>
              </a:rPr>
              <a:t>CoreNLP</a:t>
            </a:r>
            <a:r>
              <a:rPr kumimoji="0" lang="en-US" sz="900" b="0" i="0" u="none" strike="noStrike" kern="1200" cap="none" spc="0" normalizeH="0" baseline="0" noProof="0">
                <a:ln>
                  <a:noFill/>
                </a:ln>
                <a:solidFill>
                  <a:srgbClr val="000000"/>
                </a:solidFill>
                <a:effectLst/>
                <a:uLnTx/>
                <a:uFillTx/>
                <a:latin typeface="Arial"/>
                <a:ea typeface="+mn-lt"/>
                <a:cs typeface="Arial"/>
              </a:rPr>
              <a:t> natural language processing toolkit. In Proceedings of 52nd annual meeting of the ACL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[3] Jacob Devlin, Ming-Wei Chang, Kenton Lee, and Kristina Toutanova. 2018. </a:t>
            </a:r>
            <a:r>
              <a:rPr kumimoji="0" lang="en-US" sz="900" b="0" i="0" u="none" strike="noStrike" kern="1200" cap="none" spc="0" normalizeH="0" baseline="0" noProof="0" err="1">
                <a:ln>
                  <a:noFill/>
                </a:ln>
                <a:solidFill>
                  <a:srgbClr val="000000"/>
                </a:solidFill>
                <a:effectLst/>
                <a:uLnTx/>
                <a:uFillTx/>
                <a:latin typeface="Arial"/>
                <a:ea typeface="+mn-lt"/>
                <a:cs typeface="Arial"/>
              </a:rPr>
              <a:t>Bert:Pre-training</a:t>
            </a:r>
            <a:r>
              <a:rPr kumimoji="0" lang="en-US" sz="900" b="0" i="0" u="none" strike="noStrike" kern="1200" cap="none" spc="0" normalizeH="0" baseline="0" noProof="0">
                <a:ln>
                  <a:noFill/>
                </a:ln>
                <a:solidFill>
                  <a:srgbClr val="000000"/>
                </a:solidFill>
                <a:effectLst/>
                <a:uLnTx/>
                <a:uFillTx/>
                <a:latin typeface="Arial"/>
                <a:ea typeface="+mn-lt"/>
                <a:cs typeface="Arial"/>
              </a:rPr>
              <a:t> of deep bidirectional transformers for language understanding.arXiv:1810.04805(2018)</a:t>
            </a:r>
            <a:endParaRPr kumimoji="0" lang="en-US" sz="2800" b="0" i="0" u="none" strike="noStrike" kern="1200" cap="none" spc="0" normalizeH="0" baseline="0" noProof="0">
              <a:ln>
                <a:noFill/>
              </a:ln>
              <a:solidFill>
                <a:srgbClr val="000000"/>
              </a:solidFill>
              <a:effectLst/>
              <a:uLnTx/>
              <a:uFillTx/>
              <a:latin typeface="Arial"/>
              <a:ea typeface="+mn-ea"/>
              <a:cs typeface="Arial"/>
            </a:endParaRPr>
          </a:p>
        </p:txBody>
      </p:sp>
      <p:sp>
        <p:nvSpPr>
          <p:cNvPr id="8" name="Slide Number Placeholder 3">
            <a:extLst>
              <a:ext uri="{FF2B5EF4-FFF2-40B4-BE49-F238E27FC236}">
                <a16:creationId xmlns:a16="http://schemas.microsoft.com/office/drawing/2014/main" id="{E2A6FF21-0F10-4A98-A4D0-FF1163C08249}"/>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dirty="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3" name="Title 1">
            <a:extLst>
              <a:ext uri="{FF2B5EF4-FFF2-40B4-BE49-F238E27FC236}">
                <a16:creationId xmlns:a16="http://schemas.microsoft.com/office/drawing/2014/main" id="{B1FACA5D-3ED1-4077-B69B-31C96F0DBE47}"/>
              </a:ext>
            </a:extLst>
          </p:cNvPr>
          <p:cNvSpPr>
            <a:spLocks noGrp="1"/>
          </p:cNvSpPr>
          <p:nvPr>
            <p:ph type="title"/>
          </p:nvPr>
        </p:nvSpPr>
        <p:spPr>
          <a:xfrm>
            <a:off x="2309091" y="64653"/>
            <a:ext cx="9818254" cy="746158"/>
          </a:xfrm>
        </p:spPr>
        <p:txBody>
          <a:bodyPr>
            <a:normAutofit/>
          </a:bodyPr>
          <a:lstStyle/>
          <a:p>
            <a:pPr algn="ctr"/>
            <a:r>
              <a:rPr lang="en-AU" sz="4800" cap="none">
                <a:solidFill>
                  <a:schemeClr val="accent5">
                    <a:lumMod val="90000"/>
                  </a:schemeClr>
                </a:solidFill>
              </a:rPr>
              <a:t>TNNT: Core Features</a:t>
            </a:r>
            <a:endParaRPr lang="en-US" sz="4800" cap="none">
              <a:solidFill>
                <a:schemeClr val="accent5">
                  <a:lumMod val="90000"/>
                </a:schemeClr>
              </a:solidFill>
            </a:endParaRPr>
          </a:p>
        </p:txBody>
      </p:sp>
      <p:pic>
        <p:nvPicPr>
          <p:cNvPr id="2" name="Picture 1" descr="Icon&#10;&#10;Description automatically generated">
            <a:extLst>
              <a:ext uri="{FF2B5EF4-FFF2-40B4-BE49-F238E27FC236}">
                <a16:creationId xmlns:a16="http://schemas.microsoft.com/office/drawing/2014/main" id="{46585813-9974-A078-9798-CB44FDB0B507}"/>
              </a:ext>
            </a:extLst>
          </p:cNvPr>
          <p:cNvPicPr>
            <a:picLocks noChangeAspect="1"/>
          </p:cNvPicPr>
          <p:nvPr/>
        </p:nvPicPr>
        <p:blipFill>
          <a:blip r:embed="rId3"/>
          <a:stretch>
            <a:fillRect/>
          </a:stretch>
        </p:blipFill>
        <p:spPr>
          <a:xfrm>
            <a:off x="7216201" y="4315377"/>
            <a:ext cx="1179156" cy="397084"/>
          </a:xfrm>
          <a:prstGeom prst="rect">
            <a:avLst/>
          </a:prstGeom>
        </p:spPr>
      </p:pic>
      <p:pic>
        <p:nvPicPr>
          <p:cNvPr id="4" name="Picture 3" descr="Text&#10;&#10;Description automatically generated">
            <a:extLst>
              <a:ext uri="{FF2B5EF4-FFF2-40B4-BE49-F238E27FC236}">
                <a16:creationId xmlns:a16="http://schemas.microsoft.com/office/drawing/2014/main" id="{43798695-0C45-13F9-EF04-DC42723B6C66}"/>
              </a:ext>
            </a:extLst>
          </p:cNvPr>
          <p:cNvPicPr>
            <a:picLocks noChangeAspect="1"/>
          </p:cNvPicPr>
          <p:nvPr/>
        </p:nvPicPr>
        <p:blipFill>
          <a:blip r:embed="rId4"/>
          <a:stretch>
            <a:fillRect/>
          </a:stretch>
        </p:blipFill>
        <p:spPr>
          <a:xfrm>
            <a:off x="7214780" y="1783644"/>
            <a:ext cx="794225" cy="379988"/>
          </a:xfrm>
          <a:prstGeom prst="rect">
            <a:avLst/>
          </a:prstGeom>
        </p:spPr>
      </p:pic>
      <p:pic>
        <p:nvPicPr>
          <p:cNvPr id="6" name="Picture 5" descr="Logo, company name&#10;&#10;Description automatically generated">
            <a:extLst>
              <a:ext uri="{FF2B5EF4-FFF2-40B4-BE49-F238E27FC236}">
                <a16:creationId xmlns:a16="http://schemas.microsoft.com/office/drawing/2014/main" id="{B87AF80D-FFF3-0EAA-BF5A-8277746542D3}"/>
              </a:ext>
            </a:extLst>
          </p:cNvPr>
          <p:cNvPicPr>
            <a:picLocks noChangeAspect="1"/>
          </p:cNvPicPr>
          <p:nvPr/>
        </p:nvPicPr>
        <p:blipFill>
          <a:blip r:embed="rId5"/>
          <a:stretch>
            <a:fillRect/>
          </a:stretch>
        </p:blipFill>
        <p:spPr>
          <a:xfrm>
            <a:off x="7327055" y="2188354"/>
            <a:ext cx="577784" cy="389310"/>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4F2FB1EB-374B-4735-E8A2-CD5F14E6668E}"/>
              </a:ext>
            </a:extLst>
          </p:cNvPr>
          <p:cNvPicPr>
            <a:picLocks noChangeAspect="1"/>
          </p:cNvPicPr>
          <p:nvPr/>
        </p:nvPicPr>
        <p:blipFill>
          <a:blip r:embed="rId6"/>
          <a:stretch>
            <a:fillRect/>
          </a:stretch>
        </p:blipFill>
        <p:spPr>
          <a:xfrm>
            <a:off x="7214681" y="3037773"/>
            <a:ext cx="1005192" cy="407955"/>
          </a:xfrm>
          <a:prstGeom prst="rect">
            <a:avLst/>
          </a:prstGeom>
        </p:spPr>
      </p:pic>
      <p:pic>
        <p:nvPicPr>
          <p:cNvPr id="10" name="Picture 9" descr="A close up of a toy&#10;&#10;Description automatically generated">
            <a:extLst>
              <a:ext uri="{FF2B5EF4-FFF2-40B4-BE49-F238E27FC236}">
                <a16:creationId xmlns:a16="http://schemas.microsoft.com/office/drawing/2014/main" id="{A6ABD8FC-5E6E-CCF0-C26F-7488FA52A88E}"/>
              </a:ext>
            </a:extLst>
          </p:cNvPr>
          <p:cNvPicPr>
            <a:picLocks noChangeAspect="1"/>
          </p:cNvPicPr>
          <p:nvPr/>
        </p:nvPicPr>
        <p:blipFill>
          <a:blip r:embed="rId7"/>
          <a:stretch>
            <a:fillRect/>
          </a:stretch>
        </p:blipFill>
        <p:spPr>
          <a:xfrm>
            <a:off x="9032233" y="5161453"/>
            <a:ext cx="693704" cy="658036"/>
          </a:xfrm>
          <a:prstGeom prst="rect">
            <a:avLst/>
          </a:prstGeom>
        </p:spPr>
      </p:pic>
      <p:pic>
        <p:nvPicPr>
          <p:cNvPr id="11" name="Picture 10" descr="A picture containing calendar&#10;&#10;Description automatically generated">
            <a:extLst>
              <a:ext uri="{FF2B5EF4-FFF2-40B4-BE49-F238E27FC236}">
                <a16:creationId xmlns:a16="http://schemas.microsoft.com/office/drawing/2014/main" id="{D3F9677F-C654-E131-30A1-B34644106EF4}"/>
              </a:ext>
            </a:extLst>
          </p:cNvPr>
          <p:cNvPicPr>
            <a:picLocks noChangeAspect="1"/>
          </p:cNvPicPr>
          <p:nvPr/>
        </p:nvPicPr>
        <p:blipFill>
          <a:blip r:embed="rId8"/>
          <a:stretch>
            <a:fillRect/>
          </a:stretch>
        </p:blipFill>
        <p:spPr>
          <a:xfrm>
            <a:off x="7311754" y="2622691"/>
            <a:ext cx="811045" cy="395592"/>
          </a:xfrm>
          <a:prstGeom prst="rect">
            <a:avLst/>
          </a:prstGeom>
        </p:spPr>
      </p:pic>
      <p:pic>
        <p:nvPicPr>
          <p:cNvPr id="12" name="Picture 11" descr="Icon&#10;&#10;Description automatically generated">
            <a:extLst>
              <a:ext uri="{FF2B5EF4-FFF2-40B4-BE49-F238E27FC236}">
                <a16:creationId xmlns:a16="http://schemas.microsoft.com/office/drawing/2014/main" id="{A2F003FE-E3B5-D1E6-4440-85E33205617C}"/>
              </a:ext>
            </a:extLst>
          </p:cNvPr>
          <p:cNvPicPr>
            <a:picLocks noChangeAspect="1"/>
          </p:cNvPicPr>
          <p:nvPr/>
        </p:nvPicPr>
        <p:blipFill>
          <a:blip r:embed="rId9"/>
          <a:stretch>
            <a:fillRect/>
          </a:stretch>
        </p:blipFill>
        <p:spPr>
          <a:xfrm>
            <a:off x="7229807" y="3939737"/>
            <a:ext cx="1640733" cy="297730"/>
          </a:xfrm>
          <a:prstGeom prst="rect">
            <a:avLst/>
          </a:prstGeom>
        </p:spPr>
      </p:pic>
      <p:pic>
        <p:nvPicPr>
          <p:cNvPr id="14" name="Picture 13" descr="Logo&#10;&#10;Description automatically generated">
            <a:extLst>
              <a:ext uri="{FF2B5EF4-FFF2-40B4-BE49-F238E27FC236}">
                <a16:creationId xmlns:a16="http://schemas.microsoft.com/office/drawing/2014/main" id="{290B1FF1-4D71-DB7A-78A6-2110E350EE26}"/>
              </a:ext>
            </a:extLst>
          </p:cNvPr>
          <p:cNvPicPr>
            <a:picLocks noChangeAspect="1"/>
          </p:cNvPicPr>
          <p:nvPr/>
        </p:nvPicPr>
        <p:blipFill>
          <a:blip r:embed="rId10"/>
          <a:stretch>
            <a:fillRect/>
          </a:stretch>
        </p:blipFill>
        <p:spPr>
          <a:xfrm>
            <a:off x="7312769" y="3480521"/>
            <a:ext cx="792804" cy="364990"/>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E4569825-70BD-93A0-F71F-300E4857E42D}"/>
              </a:ext>
            </a:extLst>
          </p:cNvPr>
          <p:cNvPicPr>
            <a:picLocks noChangeAspect="1"/>
          </p:cNvPicPr>
          <p:nvPr/>
        </p:nvPicPr>
        <p:blipFill>
          <a:blip r:embed="rId11"/>
          <a:stretch>
            <a:fillRect/>
          </a:stretch>
        </p:blipFill>
        <p:spPr>
          <a:xfrm>
            <a:off x="8741507" y="4664808"/>
            <a:ext cx="547182" cy="515364"/>
          </a:xfrm>
          <a:prstGeom prst="rect">
            <a:avLst/>
          </a:prstGeom>
        </p:spPr>
      </p:pic>
    </p:spTree>
    <p:extLst>
      <p:ext uri="{BB962C8B-B14F-4D97-AF65-F5344CB8AC3E}">
        <p14:creationId xmlns:p14="http://schemas.microsoft.com/office/powerpoint/2010/main" val="3259115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AA3EFCA-94F5-45E1-BB88-E1CC581EB407}"/>
              </a:ext>
            </a:extLst>
          </p:cNvPr>
          <p:cNvSpPr>
            <a:spLocks noGrp="1"/>
          </p:cNvSpPr>
          <p:nvPr/>
        </p:nvSpPr>
        <p:spPr bwMode="auto">
          <a:xfrm>
            <a:off x="0" y="0"/>
            <a:ext cx="5679580" cy="68580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xmlns:lc="http://schemas.openxmlformats.org/drawingml/2006/lockedCanvas" val="1"/>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"_id"</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"1b9d05b641c93131c24be9077b274213"</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"_rev"</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"1-064f0112d5c778174a00a8ca456821ef"</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"General-Metadata"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a:cs typeface="Arial"/>
              </a:rPr>
              <a:t>  </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err="1">
                <a:ln>
                  <a:noFill/>
                </a:ln>
                <a:solidFill>
                  <a:srgbClr val="BED6FF"/>
                </a:solidFill>
                <a:effectLst/>
                <a:uLnTx/>
                <a:uFillTx/>
                <a:latin typeface="Consolas"/>
                <a:cs typeface="Arial"/>
              </a:rPr>
              <a:t>Use-Case$Folder</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"Specific-Metadata"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"Associated-Metadata"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"NLP-NER"</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"doc-0"</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"filename"</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"&lt;FILENAME&gt;"</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//"General-Metadata":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//"FILENAME":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"Spacy-Model"</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one JSON object per model</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"_output"</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 group entities by their categories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"LOC"</a:t>
            </a:r>
            <a:r>
              <a:rPr kumimoji="0" lang="en-AU" sz="1100" b="0" i="0" u="none" strike="noStrike" kern="1200" cap="none" spc="0" normalizeH="0" baseline="0" noProof="0">
                <a:ln>
                  <a:noFill/>
                </a:ln>
                <a:solidFill>
                  <a:srgbClr val="FFFFFF"/>
                </a:solidFill>
                <a:effectLst/>
                <a:uLnTx/>
                <a:uFillTx/>
                <a:latin typeface="Consolas"/>
                <a:cs typeface="Arial"/>
              </a:rPr>
              <a:t>: [ </a:t>
            </a:r>
            <a:r>
              <a:rPr kumimoji="0" lang="en-AU" sz="1100" b="1" i="1" u="none" strike="noStrike" kern="1200" cap="none" spc="0" normalizeH="0" baseline="0" noProof="0">
                <a:ln>
                  <a:noFill/>
                </a:ln>
                <a:solidFill>
                  <a:srgbClr val="FFC600"/>
                </a:solidFill>
                <a:effectLst/>
                <a:uLnTx/>
                <a:uFillTx/>
                <a:latin typeface="Consolas"/>
                <a:cs typeface="Arial"/>
              </a:rPr>
              <a:t>"entity 1"</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"entity 2"</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"_stats"</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any other useful information about the processing</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"start-timestamp"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"2020-05-06T11:08:00"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"end-timestamp"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"2020-05-06T11:09:00"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"duration"</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"60"</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seconds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"number-of-entities"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"LOC"</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47</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84</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"Stanza-Model"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"BERT-Model"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"doc-1"</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"doc-n"</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"_attachments"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p:txBody>
      </p:sp>
      <p:pic>
        <p:nvPicPr>
          <p:cNvPr id="3" name="Picture 6" descr="Text&#10;&#10;Description automatically generated">
            <a:extLst>
              <a:ext uri="{FF2B5EF4-FFF2-40B4-BE49-F238E27FC236}">
                <a16:creationId xmlns:a16="http://schemas.microsoft.com/office/drawing/2014/main" id="{123EB3A6-EB2D-49D0-A2D8-46344F14A642}"/>
              </a:ext>
            </a:extLst>
          </p:cNvPr>
          <p:cNvPicPr>
            <a:picLocks noChangeAspect="1"/>
          </p:cNvPicPr>
          <p:nvPr/>
        </p:nvPicPr>
        <p:blipFill>
          <a:blip r:embed="rId3"/>
          <a:stretch>
            <a:fillRect/>
          </a:stretch>
        </p:blipFill>
        <p:spPr>
          <a:xfrm>
            <a:off x="6105239" y="773310"/>
            <a:ext cx="5012749" cy="5719957"/>
          </a:xfrm>
          <a:prstGeom prst="rect">
            <a:avLst/>
          </a:prstGeom>
        </p:spPr>
      </p:pic>
      <p:sp>
        <p:nvSpPr>
          <p:cNvPr id="8" name="Slide Number Placeholder 3">
            <a:extLst>
              <a:ext uri="{FF2B5EF4-FFF2-40B4-BE49-F238E27FC236}">
                <a16:creationId xmlns:a16="http://schemas.microsoft.com/office/drawing/2014/main" id="{95FD47AB-F4CD-4525-9FA5-31887AF1D7D2}"/>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DC7250D4-CF87-4AFB-938F-35D468EEDFB8}"/>
              </a:ext>
            </a:extLst>
          </p:cNvPr>
          <p:cNvSpPr>
            <a:spLocks noGrp="1"/>
          </p:cNvSpPr>
          <p:nvPr>
            <p:ph type="title"/>
          </p:nvPr>
        </p:nvSpPr>
        <p:spPr>
          <a:xfrm>
            <a:off x="2309091" y="55417"/>
            <a:ext cx="9818254" cy="746158"/>
          </a:xfrm>
        </p:spPr>
        <p:txBody>
          <a:bodyPr>
            <a:normAutofit/>
          </a:bodyPr>
          <a:lstStyle/>
          <a:p>
            <a:pPr algn="ctr"/>
            <a:r>
              <a:rPr lang="en-AU" sz="4800" cap="none">
                <a:solidFill>
                  <a:schemeClr val="accent5">
                    <a:lumMod val="90000"/>
                  </a:schemeClr>
                </a:solidFill>
              </a:rPr>
              <a:t>MEL+TNNT: Example</a:t>
            </a:r>
            <a:endParaRPr lang="en-US" sz="4800" cap="none">
              <a:solidFill>
                <a:schemeClr val="accent5">
                  <a:lumMod val="90000"/>
                </a:schemeClr>
              </a:solidFill>
            </a:endParaRPr>
          </a:p>
        </p:txBody>
      </p:sp>
    </p:spTree>
    <p:extLst>
      <p:ext uri="{BB962C8B-B14F-4D97-AF65-F5344CB8AC3E}">
        <p14:creationId xmlns:p14="http://schemas.microsoft.com/office/powerpoint/2010/main" val="1716715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FF699-033E-CD41-503A-A37FAA635F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13971" y="1325818"/>
            <a:ext cx="8968617" cy="4202337"/>
          </a:xfrm>
          <a:prstGeom prst="rect">
            <a:avLst/>
          </a:prstGeom>
        </p:spPr>
      </p:pic>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1364900" y="5484223"/>
            <a:ext cx="9470573" cy="1074336"/>
          </a:xfrm>
        </p:spPr>
        <p:txBody>
          <a:bodyPr/>
          <a:lstStyle/>
          <a:p>
            <a:r>
              <a:rPr lang="en-AU" sz="3200" cap="none">
                <a:latin typeface="Courier New" panose="02070309020205020404" pitchFamily="49" charset="0"/>
                <a:cs typeface="Courier New" panose="02070309020205020404" pitchFamily="49" charset="0"/>
              </a:rPr>
              <a:t>   Paper: </a:t>
            </a:r>
            <a:r>
              <a:rPr lang="en-US" altLang="en-US" sz="3200" cap="none">
                <a:latin typeface="Courier New" panose="02070309020205020404" pitchFamily="49" charset="0"/>
                <a:cs typeface="Courier New" panose="02070309020205020404" pitchFamily="49" charset="0"/>
              </a:rPr>
              <a:t>http://ceur-ws.org/Vol-2721/</a:t>
            </a:r>
            <a:br>
              <a:rPr lang="en-AU" sz="3200" cap="none">
                <a:latin typeface="Courier New" panose="02070309020205020404" pitchFamily="49" charset="0"/>
                <a:cs typeface="Courier New" panose="02070309020205020404" pitchFamily="49" charset="0"/>
              </a:rPr>
            </a:br>
            <a:r>
              <a:rPr lang="en-AU" sz="32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741143"/>
          </a:xfrm>
        </p:spPr>
        <p:txBody>
          <a:bodyPr vert="horz" wrap="square" lIns="91440" tIns="45720" rIns="91440" bIns="45720" numCol="1" anchor="t" anchorCtr="0" compatLnSpc="1">
            <a:prstTxWarp prst="textNoShape">
              <a:avLst/>
            </a:prstTxWarp>
          </a:bodyPr>
          <a:lstStyle/>
          <a:p>
            <a:pPr algn="ctr"/>
            <a:r>
              <a:rPr lang="en-US" altLang="en-US" sz="3800">
                <a:solidFill>
                  <a:schemeClr val="bg1"/>
                </a:solidFill>
                <a:effectLst>
                  <a:outerShdw blurRad="38100" dist="38100" dir="2700000" algn="tl">
                    <a:srgbClr val="000000">
                      <a:alpha val="43137"/>
                    </a:srgbClr>
                  </a:outerShdw>
                </a:effectLst>
                <a:latin typeface="Tahoma"/>
                <a:ea typeface="Tahoma"/>
                <a:cs typeface="Tahoma"/>
              </a:rPr>
              <a:t>J2RM: an Ontology-based JSON-to-RDF Mapping Tool</a:t>
            </a:r>
          </a:p>
        </p:txBody>
      </p:sp>
    </p:spTree>
    <p:extLst>
      <p:ext uri="{BB962C8B-B14F-4D97-AF65-F5344CB8AC3E}">
        <p14:creationId xmlns:p14="http://schemas.microsoft.com/office/powerpoint/2010/main" val="1734672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sz="4800">
                <a:solidFill>
                  <a:schemeClr val="bg1"/>
                </a:solidFill>
                <a:effectLst>
                  <a:outerShdw blurRad="38100" dist="38100" dir="2700000" algn="tl">
                    <a:srgbClr val="000000">
                      <a:alpha val="43137"/>
                    </a:srgbClr>
                  </a:outerShdw>
                </a:effectLst>
              </a:rPr>
              <a:t>DDM:</a:t>
            </a:r>
          </a:p>
          <a:p>
            <a:pPr algn="ctr"/>
            <a:r>
              <a:rPr lang="en-US" altLang="x-none" sz="4800">
                <a:effectLst>
                  <a:outerShdw blurRad="38100" dist="38100" dir="2700000" algn="tl">
                    <a:srgbClr val="000000">
                      <a:alpha val="43137"/>
                    </a:srgbClr>
                  </a:outerShdw>
                </a:effectLst>
              </a:rPr>
              <a:t>Deep Document Model</a:t>
            </a:r>
            <a:endParaRPr lang="en-US" sz="2650"/>
          </a:p>
        </p:txBody>
      </p:sp>
    </p:spTree>
    <p:extLst>
      <p:ext uri="{BB962C8B-B14F-4D97-AF65-F5344CB8AC3E}">
        <p14:creationId xmlns:p14="http://schemas.microsoft.com/office/powerpoint/2010/main" val="2985338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Introduction</a:t>
            </a:r>
          </a:p>
        </p:txBody>
      </p:sp>
      <p:sp>
        <p:nvSpPr>
          <p:cNvPr id="3" name="Content Placeholder 2">
            <a:extLst>
              <a:ext uri="{FF2B5EF4-FFF2-40B4-BE49-F238E27FC236}">
                <a16:creationId xmlns:a16="http://schemas.microsoft.com/office/drawing/2014/main" id="{EF6A937B-3137-E695-4E7B-883B32B6E9C3}"/>
              </a:ext>
            </a:extLst>
          </p:cNvPr>
          <p:cNvSpPr>
            <a:spLocks noGrp="1"/>
          </p:cNvSpPr>
          <p:nvPr>
            <p:ph idx="1"/>
          </p:nvPr>
        </p:nvSpPr>
        <p:spPr>
          <a:xfrm>
            <a:off x="626347" y="1907212"/>
            <a:ext cx="5747984" cy="4218422"/>
          </a:xfrm>
        </p:spPr>
        <p:txBody>
          <a:bodyPr/>
          <a:lstStyle/>
          <a:p>
            <a:pPr marL="456565" indent="-456565"/>
            <a:r>
              <a:rPr lang="en-US" sz="2000"/>
              <a:t>Purpose</a:t>
            </a:r>
            <a:endParaRPr lang="en-US"/>
          </a:p>
          <a:p>
            <a:pPr marL="0" indent="0">
              <a:buNone/>
            </a:pPr>
            <a:r>
              <a:rPr lang="en-US" altLang="zh-CN" sz="1800" kern="100">
                <a:latin typeface="Times New Roman"/>
                <a:ea typeface="宋体"/>
                <a:cs typeface="Times New Roman"/>
              </a:rPr>
              <a:t>Understand</a:t>
            </a:r>
            <a:r>
              <a:rPr lang="en-US" altLang="zh-CN" sz="1800" kern="100">
                <a:effectLst/>
                <a:latin typeface="Times New Roman"/>
                <a:ea typeface="宋体"/>
                <a:cs typeface="Times New Roman"/>
              </a:rPr>
              <a:t> the </a:t>
            </a:r>
            <a:r>
              <a:rPr lang="en-US" altLang="zh-CN" sz="1800" kern="100">
                <a:latin typeface="Times New Roman"/>
                <a:ea typeface="宋体"/>
                <a:cs typeface="Times New Roman"/>
              </a:rPr>
              <a:t>logical structure</a:t>
            </a:r>
            <a:r>
              <a:rPr lang="en-US" altLang="zh-CN" sz="1800" kern="100">
                <a:effectLst/>
                <a:latin typeface="Times New Roman"/>
                <a:ea typeface="宋体"/>
                <a:cs typeface="Times New Roman"/>
              </a:rPr>
              <a:t> of</a:t>
            </a:r>
            <a:r>
              <a:rPr lang="en-US" altLang="zh-CN" sz="1800" kern="100">
                <a:latin typeface="Times New Roman"/>
                <a:ea typeface="宋体"/>
                <a:cs typeface="Times New Roman"/>
              </a:rPr>
              <a:t> </a:t>
            </a:r>
            <a:r>
              <a:rPr lang="en-US" altLang="zh-CN" sz="1800" kern="100">
                <a:effectLst/>
                <a:latin typeface="Times New Roman"/>
                <a:ea typeface="宋体"/>
                <a:cs typeface="Times New Roman"/>
              </a:rPr>
              <a:t>any document.</a:t>
            </a:r>
            <a:endParaRPr lang="en-US" sz="2000">
              <a:latin typeface="Times New Roman"/>
              <a:ea typeface="宋体"/>
              <a:cs typeface="Times New Roman"/>
            </a:endParaRPr>
          </a:p>
          <a:p>
            <a:pPr marL="456565" indent="-456565"/>
            <a:r>
              <a:rPr lang="en-US" sz="2000"/>
              <a:t>Key Points</a:t>
            </a:r>
          </a:p>
          <a:p>
            <a:pPr marL="0" indent="0">
              <a:spcBef>
                <a:spcPts val="600"/>
              </a:spcBef>
              <a:buNone/>
            </a:pPr>
            <a:r>
              <a:rPr lang="en-US" altLang="zh-CN" sz="1800" kern="100">
                <a:latin typeface="Times New Roman"/>
                <a:ea typeface="宋体"/>
                <a:cs typeface="Times New Roman"/>
              </a:rPr>
              <a:t>(1) Identifies the logical structural components.</a:t>
            </a:r>
          </a:p>
          <a:p>
            <a:pPr marL="0" indent="0">
              <a:spcBef>
                <a:spcPts val="600"/>
              </a:spcBef>
              <a:buNone/>
            </a:pPr>
            <a:r>
              <a:rPr lang="en-US" altLang="zh-CN" sz="1800" kern="100" err="1">
                <a:latin typeface="Times New Roman"/>
                <a:ea typeface="宋体"/>
                <a:cs typeface="Times New Roman"/>
              </a:rPr>
              <a:t>Recognised</a:t>
            </a:r>
            <a:r>
              <a:rPr lang="en-US" altLang="zh-CN" sz="1800" kern="100">
                <a:latin typeface="Times New Roman"/>
                <a:ea typeface="宋体"/>
                <a:cs typeface="Times New Roman"/>
              </a:rPr>
              <a:t> and outlined the basic structure so that we can see the document in a clean, easy-to-understand way. </a:t>
            </a:r>
            <a:endParaRPr lang="en-US" altLang="zh-CN" sz="1800" kern="100">
              <a:latin typeface="Times New Roman" panose="02020603050405020304" pitchFamily="18" charset="0"/>
              <a:ea typeface="宋体" panose="02010600030101010101" pitchFamily="2" charset="-122"/>
              <a:cs typeface="Times New Roman" panose="02020603050405020304" pitchFamily="18" charset="0"/>
            </a:endParaRPr>
          </a:p>
          <a:p>
            <a:pPr marL="0" indent="0">
              <a:spcBef>
                <a:spcPts val="600"/>
              </a:spcBef>
              <a:buNone/>
            </a:pPr>
            <a:r>
              <a:rPr lang="en-US" altLang="zh-CN" sz="1800" kern="100">
                <a:latin typeface="Times New Roman"/>
                <a:ea typeface="宋体"/>
                <a:cs typeface="Times New Roman"/>
              </a:rPr>
              <a:t>(2) Works for all documents</a:t>
            </a:r>
          </a:p>
          <a:p>
            <a:pPr marL="0" indent="0">
              <a:spcBef>
                <a:spcPts val="600"/>
              </a:spcBef>
              <a:buNone/>
            </a:pPr>
            <a:r>
              <a:rPr lang="en-US" altLang="zh-CN" sz="1800" kern="100">
                <a:latin typeface="Times New Roman"/>
                <a:ea typeface="宋体"/>
                <a:cs typeface="Times New Roman"/>
              </a:rPr>
              <a:t>Right now, we are focusing on academic papers, but it can work with all kinds of documents including recommendation letters or PowerPoint slides.</a:t>
            </a:r>
          </a:p>
          <a:p>
            <a:pPr marL="0" indent="0">
              <a:buNone/>
            </a:pPr>
            <a:endParaRPr lang="en-US" sz="2000"/>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图片 5">
            <a:extLst>
              <a:ext uri="{FF2B5EF4-FFF2-40B4-BE49-F238E27FC236}">
                <a16:creationId xmlns:a16="http://schemas.microsoft.com/office/drawing/2014/main" id="{805BC284-C5DB-1C87-8313-E70B1CDAB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454" y="2270122"/>
            <a:ext cx="2805424" cy="1339364"/>
          </a:xfrm>
          <a:prstGeom prst="rect">
            <a:avLst/>
          </a:prstGeom>
        </p:spPr>
      </p:pic>
      <p:sp>
        <p:nvSpPr>
          <p:cNvPr id="8" name="Content Placeholder 2">
            <a:extLst>
              <a:ext uri="{FF2B5EF4-FFF2-40B4-BE49-F238E27FC236}">
                <a16:creationId xmlns:a16="http://schemas.microsoft.com/office/drawing/2014/main" id="{C6E20D87-A45F-3B5C-467B-C95595EA6F53}"/>
              </a:ext>
            </a:extLst>
          </p:cNvPr>
          <p:cNvSpPr txBox="1">
            <a:spLocks/>
          </p:cNvSpPr>
          <p:nvPr/>
        </p:nvSpPr>
        <p:spPr bwMode="auto">
          <a:xfrm>
            <a:off x="7008131" y="1915586"/>
            <a:ext cx="3512182" cy="421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Inspiration</a:t>
            </a:r>
            <a:endParaRPr kumimoji="0" lang="en-US" sz="4267" b="0" i="0" u="none" strike="noStrike" kern="120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Applications</a:t>
            </a: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 </a:t>
            </a:r>
            <a:r>
              <a:rPr kumimoji="0" lang="en-US" altLang="zh-CN" sz="1800" b="0" i="0" u="none" strike="noStrike" kern="0" cap="none" spc="0" normalizeH="0" baseline="0" noProof="0">
                <a:ln>
                  <a:noFill/>
                </a:ln>
                <a:solidFill>
                  <a:srgbClr val="000000"/>
                </a:solidFill>
                <a:effectLst/>
                <a:uLnTx/>
                <a:uFillTx/>
                <a:latin typeface="Times New Roman"/>
                <a:cs typeface="Times New Roman"/>
              </a:rPr>
              <a:t>Similarity.</a:t>
            </a:r>
            <a:endParaRPr kumimoji="0" lang="en-US" sz="1800" b="0" i="0" u="none" strike="noStrike" kern="0" cap="none" spc="0" normalizeH="0" baseline="0" noProof="0">
              <a:ln>
                <a:noFill/>
              </a:ln>
              <a:solidFill>
                <a:srgbClr val="000000"/>
              </a:solidFill>
              <a:effectLst/>
              <a:uLnTx/>
              <a:uFillTx/>
              <a:latin typeface="Times New Roman"/>
              <a:cs typeface="Times New Roman"/>
            </a:endParaRP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Document’s Anatomy.</a:t>
            </a:r>
            <a:endParaRPr kumimoji="0" lang="en-US" sz="4250" b="0" i="0" u="none" strike="noStrike" kern="1200" cap="none" spc="0" normalizeH="0" baseline="0" noProof="0">
              <a:ln>
                <a:noFill/>
              </a:ln>
              <a:solidFill>
                <a:srgbClr val="000000"/>
              </a:solidFill>
              <a:effectLst/>
              <a:uLnTx/>
              <a:uFillTx/>
              <a:latin typeface="Arial"/>
              <a:cs typeface="Arial"/>
            </a:endParaRPr>
          </a:p>
        </p:txBody>
      </p:sp>
      <p:sp>
        <p:nvSpPr>
          <p:cNvPr id="9" name="文本框 8">
            <a:extLst>
              <a:ext uri="{FF2B5EF4-FFF2-40B4-BE49-F238E27FC236}">
                <a16:creationId xmlns:a16="http://schemas.microsoft.com/office/drawing/2014/main" id="{F2EB4188-E368-46B7-ECE2-172B1EAB6C59}"/>
              </a:ext>
            </a:extLst>
          </p:cNvPr>
          <p:cNvSpPr txBox="1"/>
          <p:nvPr/>
        </p:nvSpPr>
        <p:spPr>
          <a:xfrm>
            <a:off x="7766103" y="3609486"/>
            <a:ext cx="1792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a:ea typeface="+mn-ea"/>
                <a:cs typeface="Arial"/>
              </a:rPr>
              <a:t>XML DOM Example</a:t>
            </a:r>
            <a:endParaRPr kumimoji="0" lang="zh-CN" altLang="en-US" sz="14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921610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Pipeline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内容占位符 5">
            <a:extLst>
              <a:ext uri="{FF2B5EF4-FFF2-40B4-BE49-F238E27FC236}">
                <a16:creationId xmlns:a16="http://schemas.microsoft.com/office/drawing/2014/main" id="{09F849A2-E27E-D300-D24B-C27E00BD635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689" b="8578"/>
          <a:stretch/>
        </p:blipFill>
        <p:spPr>
          <a:xfrm>
            <a:off x="36577" y="1714524"/>
            <a:ext cx="12035108" cy="4584739"/>
          </a:xfrm>
        </p:spPr>
      </p:pic>
    </p:spTree>
    <p:extLst>
      <p:ext uri="{BB962C8B-B14F-4D97-AF65-F5344CB8AC3E}">
        <p14:creationId xmlns:p14="http://schemas.microsoft.com/office/powerpoint/2010/main" val="85554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3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30"/>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98" name="Google Shape;198;p30"/>
          <p:cNvSpPr txBox="1">
            <a:spLocks noGrp="1"/>
          </p:cNvSpPr>
          <p:nvPr>
            <p:ph type="title" idx="4294967295"/>
          </p:nvPr>
        </p:nvSpPr>
        <p:spPr>
          <a:xfrm>
            <a:off x="1096367" y="1529567"/>
            <a:ext cx="6859200" cy="1543200"/>
          </a:xfrm>
          <a:prstGeom prst="rect">
            <a:avLst/>
          </a:prstGeom>
        </p:spPr>
        <p:txBody>
          <a:bodyPr spcFirstLastPara="1" wrap="square" lIns="0" tIns="0" rIns="0" bIns="0" anchor="t" anchorCtr="0">
            <a:noAutofit/>
          </a:bodyPr>
          <a:lstStyle/>
          <a:p>
            <a:r>
              <a:rPr lang="en-GB"/>
              <a:t>AGLDWG Linked Data IRI Service</a:t>
            </a:r>
            <a:endParaRPr/>
          </a:p>
          <a:p>
            <a:pPr>
              <a:spcBef>
                <a:spcPts val="400"/>
              </a:spcBef>
            </a:pPr>
            <a:r>
              <a:rPr lang="en-GB" sz="2667" b="0"/>
              <a:t>Status report for 2023 AGM, 2023-09-14</a:t>
            </a:r>
            <a:endParaRPr sz="2667" b="0"/>
          </a:p>
          <a:p>
            <a:pPr>
              <a:spcBef>
                <a:spcPts val="267"/>
              </a:spcBef>
            </a:pPr>
            <a:endParaRPr sz="2400" b="0"/>
          </a:p>
          <a:p>
            <a:pPr>
              <a:spcBef>
                <a:spcPts val="267"/>
              </a:spcBef>
              <a:spcAft>
                <a:spcPts val="267"/>
              </a:spcAft>
            </a:pPr>
            <a:r>
              <a:rPr lang="en-GB" sz="2400" b="0"/>
              <a:t>Richard Walker</a:t>
            </a:r>
            <a:endParaRPr sz="2400" b="0"/>
          </a:p>
        </p:txBody>
      </p:sp>
      <p:grpSp>
        <p:nvGrpSpPr>
          <p:cNvPr id="199" name="Google Shape;199;p30"/>
          <p:cNvGrpSpPr/>
          <p:nvPr/>
        </p:nvGrpSpPr>
        <p:grpSpPr>
          <a:xfrm>
            <a:off x="8106600" y="2349534"/>
            <a:ext cx="125600" cy="613700"/>
            <a:chOff x="6193700" y="1865950"/>
            <a:chExt cx="94200" cy="460275"/>
          </a:xfrm>
        </p:grpSpPr>
        <p:sp>
          <p:nvSpPr>
            <p:cNvPr id="200" name="Google Shape;200;p30"/>
            <p:cNvSpPr/>
            <p:nvPr/>
          </p:nvSpPr>
          <p:spPr>
            <a:xfrm>
              <a:off x="6193700" y="1865950"/>
              <a:ext cx="94200" cy="94200"/>
            </a:xfrm>
            <a:prstGeom prst="rect">
              <a:avLst/>
            </a:prstGeom>
            <a:solidFill>
              <a:srgbClr val="00B0D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1" name="Google Shape;201;p30"/>
            <p:cNvSpPr/>
            <p:nvPr/>
          </p:nvSpPr>
          <p:spPr>
            <a:xfrm>
              <a:off x="6193700" y="1987975"/>
              <a:ext cx="94200" cy="94200"/>
            </a:xfrm>
            <a:prstGeom prst="rect">
              <a:avLst/>
            </a:prstGeom>
            <a:solidFill>
              <a:srgbClr val="E5187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2" name="Google Shape;202;p30"/>
            <p:cNvSpPr/>
            <p:nvPr/>
          </p:nvSpPr>
          <p:spPr>
            <a:xfrm>
              <a:off x="6193700" y="2110000"/>
              <a:ext cx="94200" cy="94200"/>
            </a:xfrm>
            <a:prstGeom prst="rect">
              <a:avLst/>
            </a:prstGeom>
            <a:solidFill>
              <a:srgbClr val="F8B20E"/>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3" name="Google Shape;203;p30"/>
            <p:cNvSpPr/>
            <p:nvPr/>
          </p:nvSpPr>
          <p:spPr>
            <a:xfrm>
              <a:off x="6193700" y="2232025"/>
              <a:ext cx="94200" cy="94200"/>
            </a:xfrm>
            <a:prstGeom prst="rect">
              <a:avLst/>
            </a:prstGeom>
            <a:solidFill>
              <a:srgbClr val="8E489B"/>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grpSp>
      <p:sp>
        <p:nvSpPr>
          <p:cNvPr id="204" name="Google Shape;204;p30"/>
          <p:cNvSpPr txBox="1">
            <a:spLocks noGrp="1"/>
          </p:cNvSpPr>
          <p:nvPr>
            <p:ph type="subTitle" idx="4294967295"/>
          </p:nvPr>
        </p:nvSpPr>
        <p:spPr>
          <a:xfrm>
            <a:off x="881409" y="6349264"/>
            <a:ext cx="4830800" cy="143600"/>
          </a:xfrm>
          <a:prstGeom prst="rect">
            <a:avLst/>
          </a:prstGeom>
        </p:spPr>
        <p:txBody>
          <a:bodyPr spcFirstLastPara="1" wrap="square" lIns="0" tIns="0" rIns="0" bIns="0" anchor="t" anchorCtr="0">
            <a:noAutofit/>
          </a:bodyPr>
          <a:lstStyle/>
          <a:p>
            <a:pPr marL="0" indent="0">
              <a:buNone/>
            </a:pPr>
            <a:r>
              <a:rPr lang="en-GB">
                <a:solidFill>
                  <a:schemeClr val="dk2"/>
                </a:solidFill>
              </a:rPr>
              <a:t>AGLDWG Linked Data IRI service</a:t>
            </a:r>
            <a:endParaRPr>
              <a:solidFill>
                <a:schemeClr val="dk2"/>
              </a:solidFill>
            </a:endParaRPr>
          </a:p>
          <a:p>
            <a:pPr marL="0" indent="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Example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5" name="内容占位符 4">
            <a:extLst>
              <a:ext uri="{FF2B5EF4-FFF2-40B4-BE49-F238E27FC236}">
                <a16:creationId xmlns:a16="http://schemas.microsoft.com/office/drawing/2014/main" id="{EF5AFD77-FC72-0995-97F0-EDAE2438F537}"/>
              </a:ext>
            </a:extLst>
          </p:cNvPr>
          <p:cNvPicPr>
            <a:picLocks noGrp="1" noChangeAspect="1"/>
          </p:cNvPicPr>
          <p:nvPr>
            <p:ph idx="1"/>
          </p:nvPr>
        </p:nvPicPr>
        <p:blipFill rotWithShape="1">
          <a:blip r:embed="rId3"/>
          <a:srcRect b="38510"/>
          <a:stretch/>
        </p:blipFill>
        <p:spPr>
          <a:xfrm>
            <a:off x="364052" y="1886185"/>
            <a:ext cx="6158847" cy="4452692"/>
          </a:xfrm>
          <a:prstGeom prst="rect">
            <a:avLst/>
          </a:prstGeom>
        </p:spPr>
      </p:pic>
      <p:sp>
        <p:nvSpPr>
          <p:cNvPr id="3" name="文本框 2">
            <a:extLst>
              <a:ext uri="{FF2B5EF4-FFF2-40B4-BE49-F238E27FC236}">
                <a16:creationId xmlns:a16="http://schemas.microsoft.com/office/drawing/2014/main" id="{DEBDC87B-10AE-6029-018B-43FBE1F74AD6}"/>
              </a:ext>
            </a:extLst>
          </p:cNvPr>
          <p:cNvSpPr txBox="1"/>
          <p:nvPr/>
        </p:nvSpPr>
        <p:spPr>
          <a:xfrm>
            <a:off x="1282044" y="1577074"/>
            <a:ext cx="18193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Headings.xml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7" name="文本框 6">
            <a:extLst>
              <a:ext uri="{FF2B5EF4-FFF2-40B4-BE49-F238E27FC236}">
                <a16:creationId xmlns:a16="http://schemas.microsoft.com/office/drawing/2014/main" id="{0482ED33-CD3A-D6C3-73D5-FDCFF4598DE3}"/>
              </a:ext>
            </a:extLst>
          </p:cNvPr>
          <p:cNvSpPr txBox="1"/>
          <p:nvPr/>
        </p:nvSpPr>
        <p:spPr>
          <a:xfrm>
            <a:off x="7203648" y="1577074"/>
            <a:ext cx="2619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Deep Document Model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pic>
        <p:nvPicPr>
          <p:cNvPr id="9" name="图片 8">
            <a:extLst>
              <a:ext uri="{FF2B5EF4-FFF2-40B4-BE49-F238E27FC236}">
                <a16:creationId xmlns:a16="http://schemas.microsoft.com/office/drawing/2014/main" id="{EDF34956-A4B4-B340-5796-D03C9B80B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850" y="2332618"/>
            <a:ext cx="8763759" cy="3718882"/>
          </a:xfrm>
          <a:prstGeom prst="rect">
            <a:avLst/>
          </a:prstGeom>
        </p:spPr>
      </p:pic>
    </p:spTree>
    <p:extLst>
      <p:ext uri="{BB962C8B-B14F-4D97-AF65-F5344CB8AC3E}">
        <p14:creationId xmlns:p14="http://schemas.microsoft.com/office/powerpoint/2010/main" val="844963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266509"/>
            <a:ext cx="12192000" cy="1208314"/>
          </a:xfrm>
        </p:spPr>
        <p:txBody>
          <a:bodyPr/>
          <a:lstStyle/>
          <a:p>
            <a:r>
              <a:rPr lang="en-AU" sz="3800" cap="none">
                <a:latin typeface="Courier New"/>
                <a:cs typeface="Courier New"/>
              </a:rPr>
              <a:t>   Paper: </a:t>
            </a:r>
            <a:r>
              <a:rPr lang="en-US" altLang="en-US" sz="3800" cap="none">
                <a:latin typeface="Courier New"/>
                <a:cs typeface="Courier New"/>
              </a:rPr>
              <a:t>Accepted ISWC 2023 P&amp;D Track</a:t>
            </a:r>
            <a:br>
              <a:rPr lang="en-AU" sz="3800" cap="none">
                <a:latin typeface="Courier New" panose="02070309020205020404" pitchFamily="49" charset="0"/>
                <a:cs typeface="Courier New" panose="02070309020205020404" pitchFamily="49" charset="0"/>
              </a:rPr>
            </a:br>
            <a:r>
              <a:rPr lang="en-AU" sz="3800" cap="none">
                <a:latin typeface="Courier New"/>
                <a:cs typeface="Courier New"/>
              </a:rPr>
              <a:t>Resource: https</a:t>
            </a:r>
            <a:r>
              <a:rPr lang="en-AU" sz="3800" cap="none">
                <a:latin typeface="Courier New"/>
                <a:ea typeface="+mj-lt"/>
                <a:cs typeface="Courier New"/>
              </a:rPr>
              <a:t>://w3id.org/kgcp/PARSE</a:t>
            </a:r>
            <a:endParaRPr lang="en-US" sz="3800"/>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163775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PARSE: </a:t>
            </a:r>
            <a:r>
              <a:rPr lang="en-US" sz="4800">
                <a:solidFill>
                  <a:schemeClr val="bg1"/>
                </a:solidFill>
                <a:effectLst>
                  <a:outerShdw blurRad="38100" dist="38100" dir="2700000" algn="tl">
                    <a:srgbClr val="000000">
                      <a:alpha val="43137"/>
                    </a:srgbClr>
                  </a:outerShdw>
                </a:effectLst>
                <a:latin typeface="Arial"/>
                <a:ea typeface="Tahoma"/>
                <a:cs typeface="Arial"/>
              </a:rPr>
              <a:t>Papers And Relationships Semantic Extraction</a:t>
            </a:r>
            <a:endParaRPr lang="en-US" altLang="en-US" sz="4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1838512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E6A0F5-1141-A00F-27DD-7F8A1BA808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CCD5A-69F8-7C44-8AF6-D041C925865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0" name="Title 1">
            <a:extLst>
              <a:ext uri="{FF2B5EF4-FFF2-40B4-BE49-F238E27FC236}">
                <a16:creationId xmlns:a16="http://schemas.microsoft.com/office/drawing/2014/main" id="{5A0DAFDB-12AA-D0C7-D1DF-03F6FF3E34A9}"/>
              </a:ext>
            </a:extLst>
          </p:cNvPr>
          <p:cNvSpPr txBox="1">
            <a:spLocks noGrp="1"/>
          </p:cNvSpPr>
          <p:nvPr>
            <p:ph type="title"/>
          </p:nvPr>
        </p:nvSpPr>
        <p:spPr bwMode="auto">
          <a:xfrm>
            <a:off x="623888" y="76358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Aim of PARSE</a:t>
            </a:r>
          </a:p>
        </p:txBody>
      </p:sp>
      <p:grpSp>
        <p:nvGrpSpPr>
          <p:cNvPr id="11" name="Group 10">
            <a:extLst>
              <a:ext uri="{FF2B5EF4-FFF2-40B4-BE49-F238E27FC236}">
                <a16:creationId xmlns:a16="http://schemas.microsoft.com/office/drawing/2014/main" id="{27B5B11C-3F56-ABA2-6ECF-433943D6BF87}"/>
              </a:ext>
            </a:extLst>
          </p:cNvPr>
          <p:cNvGrpSpPr/>
          <p:nvPr/>
        </p:nvGrpSpPr>
        <p:grpSpPr>
          <a:xfrm>
            <a:off x="4269301" y="2052043"/>
            <a:ext cx="3527465" cy="3635027"/>
            <a:chOff x="2811060" y="1743894"/>
            <a:chExt cx="4125175" cy="4061115"/>
          </a:xfrm>
        </p:grpSpPr>
        <p:sp>
          <p:nvSpPr>
            <p:cNvPr id="12" name="Freeform 7">
              <a:extLst>
                <a:ext uri="{FF2B5EF4-FFF2-40B4-BE49-F238E27FC236}">
                  <a16:creationId xmlns:a16="http://schemas.microsoft.com/office/drawing/2014/main" id="{F28A51EA-CF7A-577F-6421-D87D4ABAEDFF}"/>
                </a:ext>
              </a:extLst>
            </p:cNvPr>
            <p:cNvSpPr>
              <a:spLocks/>
            </p:cNvSpPr>
            <p:nvPr/>
          </p:nvSpPr>
          <p:spPr bwMode="gray">
            <a:xfrm>
              <a:off x="2811060" y="3813039"/>
              <a:ext cx="2010130" cy="1991970"/>
            </a:xfrm>
            <a:custGeom>
              <a:avLst/>
              <a:gdLst>
                <a:gd name="T0" fmla="*/ 1373933492 w 285"/>
                <a:gd name="T1" fmla="*/ 997671888 h 286"/>
                <a:gd name="T2" fmla="*/ 669170444 w 285"/>
                <a:gd name="T3" fmla="*/ 0 h 286"/>
                <a:gd name="T4" fmla="*/ 0 w 285"/>
                <a:gd name="T5" fmla="*/ 0 h 286"/>
                <a:gd name="T6" fmla="*/ 2028864394 w 285"/>
                <a:gd name="T7" fmla="*/ 1729296545 h 286"/>
                <a:gd name="T8" fmla="*/ 2028864394 w 285"/>
                <a:gd name="T9" fmla="*/ 1160927192 h 286"/>
                <a:gd name="T10" fmla="*/ 1373933492 w 285"/>
                <a:gd name="T11" fmla="*/ 997671888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rgbClr val="4DACF1"/>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3" name="Freeform 8">
              <a:extLst>
                <a:ext uri="{FF2B5EF4-FFF2-40B4-BE49-F238E27FC236}">
                  <a16:creationId xmlns:a16="http://schemas.microsoft.com/office/drawing/2014/main" id="{68BD33F5-6020-788F-0ED0-9623D1348AB0}"/>
                </a:ext>
              </a:extLst>
            </p:cNvPr>
            <p:cNvSpPr>
              <a:spLocks/>
            </p:cNvSpPr>
            <p:nvPr/>
          </p:nvSpPr>
          <p:spPr bwMode="gray">
            <a:xfrm>
              <a:off x="2811060" y="1743894"/>
              <a:ext cx="2010130" cy="1987473"/>
            </a:xfrm>
            <a:custGeom>
              <a:avLst/>
              <a:gdLst>
                <a:gd name="T0" fmla="*/ 861378669 w 285"/>
                <a:gd name="T1" fmla="*/ 1169874221 h 285"/>
                <a:gd name="T2" fmla="*/ 2028864394 w 285"/>
                <a:gd name="T3" fmla="*/ 569784630 h 285"/>
                <a:gd name="T4" fmla="*/ 2028864394 w 285"/>
                <a:gd name="T5" fmla="*/ 0 h 285"/>
                <a:gd name="T6" fmla="*/ 0 w 285"/>
                <a:gd name="T7" fmla="*/ 1727536036 h 285"/>
                <a:gd name="T8" fmla="*/ 669170444 w 285"/>
                <a:gd name="T9" fmla="*/ 1727536036 h 285"/>
                <a:gd name="T10" fmla="*/ 861378669 w 285"/>
                <a:gd name="T11" fmla="*/ 1169874221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rgbClr val="EB8C00"/>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4" name="Freeform 9">
              <a:extLst>
                <a:ext uri="{FF2B5EF4-FFF2-40B4-BE49-F238E27FC236}">
                  <a16:creationId xmlns:a16="http://schemas.microsoft.com/office/drawing/2014/main" id="{6F20ED2E-E0AF-CBF8-1879-577B9A2CC1D2}"/>
                </a:ext>
              </a:extLst>
            </p:cNvPr>
            <p:cNvSpPr>
              <a:spLocks/>
            </p:cNvSpPr>
            <p:nvPr/>
          </p:nvSpPr>
          <p:spPr bwMode="gray">
            <a:xfrm>
              <a:off x="4926105" y="1743894"/>
              <a:ext cx="2010130" cy="1987473"/>
            </a:xfrm>
            <a:custGeom>
              <a:avLst/>
              <a:gdLst>
                <a:gd name="T0" fmla="*/ 654930735 w 285"/>
                <a:gd name="T1" fmla="*/ 727383383 h 285"/>
                <a:gd name="T2" fmla="*/ 1359693782 w 285"/>
                <a:gd name="T3" fmla="*/ 1727536036 h 285"/>
                <a:gd name="T4" fmla="*/ 2028864394 w 285"/>
                <a:gd name="T5" fmla="*/ 1727536036 h 285"/>
                <a:gd name="T6" fmla="*/ 0 w 285"/>
                <a:gd name="T7" fmla="*/ 0 h 285"/>
                <a:gd name="T8" fmla="*/ 0 w 285"/>
                <a:gd name="T9" fmla="*/ 569784630 h 285"/>
                <a:gd name="T10" fmla="*/ 654930735 w 285"/>
                <a:gd name="T11" fmla="*/ 72738338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rgbClr val="7D7D7D"/>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5" name="Freeform 10">
              <a:extLst>
                <a:ext uri="{FF2B5EF4-FFF2-40B4-BE49-F238E27FC236}">
                  <a16:creationId xmlns:a16="http://schemas.microsoft.com/office/drawing/2014/main" id="{DE7B4D09-2FF7-521D-FA7F-3B63C8061074}"/>
                </a:ext>
              </a:extLst>
            </p:cNvPr>
            <p:cNvSpPr>
              <a:spLocks/>
            </p:cNvSpPr>
            <p:nvPr/>
          </p:nvSpPr>
          <p:spPr bwMode="gray">
            <a:xfrm>
              <a:off x="4926105" y="3813039"/>
              <a:ext cx="2010130" cy="1991970"/>
            </a:xfrm>
            <a:custGeom>
              <a:avLst/>
              <a:gdLst>
                <a:gd name="T0" fmla="*/ 1167485724 w 285"/>
                <a:gd name="T1" fmla="*/ 556276031 h 286"/>
                <a:gd name="T2" fmla="*/ 0 w 285"/>
                <a:gd name="T3" fmla="*/ 1154880609 h 286"/>
                <a:gd name="T4" fmla="*/ 0 w 285"/>
                <a:gd name="T5" fmla="*/ 1729296545 h 286"/>
                <a:gd name="T6" fmla="*/ 2028864394 w 285"/>
                <a:gd name="T7" fmla="*/ 0 h 286"/>
                <a:gd name="T8" fmla="*/ 1359693782 w 285"/>
                <a:gd name="T9" fmla="*/ 0 h 286"/>
                <a:gd name="T10" fmla="*/ 1167485724 w 285"/>
                <a:gd name="T11" fmla="*/ 556276031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rgbClr val="DB536A"/>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grpSp>
      <p:sp>
        <p:nvSpPr>
          <p:cNvPr id="16" name="Rectangle 10">
            <a:extLst>
              <a:ext uri="{FF2B5EF4-FFF2-40B4-BE49-F238E27FC236}">
                <a16:creationId xmlns:a16="http://schemas.microsoft.com/office/drawing/2014/main" id="{0C69C99C-26E3-63C1-E2E4-81929D122108}"/>
              </a:ext>
            </a:extLst>
          </p:cNvPr>
          <p:cNvSpPr>
            <a:spLocks noChangeArrowheads="1"/>
          </p:cNvSpPr>
          <p:nvPr/>
        </p:nvSpPr>
        <p:spPr bwMode="auto">
          <a:xfrm>
            <a:off x="8014996" y="2074360"/>
            <a:ext cx="3793546" cy="12516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7D7D7D"/>
                </a:solidFill>
                <a:effectLst/>
                <a:uLnTx/>
                <a:uFillTx/>
                <a:latin typeface="Arial"/>
                <a:ea typeface="+mn-ea"/>
                <a:cs typeface="Arial"/>
              </a:rPr>
              <a:t>Automatic Pipeline</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Many academic graphs rely on crowdsourcing, lack automated large-scale construction.</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17" name="Rectangle 10">
            <a:extLst>
              <a:ext uri="{FF2B5EF4-FFF2-40B4-BE49-F238E27FC236}">
                <a16:creationId xmlns:a16="http://schemas.microsoft.com/office/drawing/2014/main" id="{53EC8E74-88E6-EBE9-C7BA-68A70B6954AB}"/>
              </a:ext>
            </a:extLst>
          </p:cNvPr>
          <p:cNvSpPr>
            <a:spLocks noChangeArrowheads="1"/>
          </p:cNvSpPr>
          <p:nvPr/>
        </p:nvSpPr>
        <p:spPr bwMode="auto">
          <a:xfrm>
            <a:off x="1032079" y="2074360"/>
            <a:ext cx="3383419" cy="107465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EB8C00"/>
                </a:solidFill>
                <a:effectLst/>
                <a:uLnTx/>
                <a:uFillTx/>
                <a:latin typeface="Arial"/>
                <a:ea typeface="+mn-ea"/>
                <a:cs typeface="Arial"/>
              </a:rPr>
              <a:t>Deep Content Analysis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sz="1400" b="0" i="0" u="none" strike="noStrike" kern="0" cap="none" spc="0" normalizeH="0" baseline="0" noProof="0">
              <a:ln>
                <a:noFill/>
              </a:ln>
              <a:solidFill>
                <a:srgbClr val="000000"/>
              </a:solidFill>
              <a:effectLst/>
              <a:uLnTx/>
              <a:uFillTx/>
              <a:latin typeface="Arial"/>
              <a:ea typeface="+mn-ea"/>
              <a:cs typeface="Arial"/>
            </a:endParaRP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Graphs show basic details.</a:t>
            </a: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Lack deep content.</a:t>
            </a:r>
            <a:endParaRPr kumimoji="0" lang="en-US" sz="1400" b="1" i="0" u="none" strike="noStrike" kern="0" cap="none" spc="0" normalizeH="0" baseline="0" noProof="0">
              <a:ln>
                <a:noFill/>
              </a:ln>
              <a:solidFill>
                <a:srgbClr val="000000"/>
              </a:solidFill>
              <a:effectLst/>
              <a:uLnTx/>
              <a:uFillTx/>
              <a:latin typeface="Arial"/>
              <a:ea typeface="+mn-ea"/>
              <a:cs typeface="Arial"/>
            </a:endParaRPr>
          </a:p>
        </p:txBody>
      </p:sp>
      <p:sp>
        <p:nvSpPr>
          <p:cNvPr id="18" name="Freeform 31">
            <a:extLst>
              <a:ext uri="{FF2B5EF4-FFF2-40B4-BE49-F238E27FC236}">
                <a16:creationId xmlns:a16="http://schemas.microsoft.com/office/drawing/2014/main" id="{921D13F3-08E1-5735-F9D0-BB494F94BED9}"/>
              </a:ext>
            </a:extLst>
          </p:cNvPr>
          <p:cNvSpPr/>
          <p:nvPr/>
        </p:nvSpPr>
        <p:spPr>
          <a:xfrm flipH="1">
            <a:off x="1023279" y="2008551"/>
            <a:ext cx="4184319" cy="18527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EB8C00"/>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9" name="Freeform 33">
            <a:extLst>
              <a:ext uri="{FF2B5EF4-FFF2-40B4-BE49-F238E27FC236}">
                <a16:creationId xmlns:a16="http://schemas.microsoft.com/office/drawing/2014/main" id="{CCAB1C73-F065-3BC8-529F-350F8760183F}"/>
              </a:ext>
            </a:extLst>
          </p:cNvPr>
          <p:cNvSpPr/>
          <p:nvPr/>
        </p:nvSpPr>
        <p:spPr>
          <a:xfrm flipH="1" flipV="1">
            <a:off x="1023279" y="5587334"/>
            <a:ext cx="4184320" cy="224539"/>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4DACF1"/>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0" name="Rectangle 10">
            <a:extLst>
              <a:ext uri="{FF2B5EF4-FFF2-40B4-BE49-F238E27FC236}">
                <a16:creationId xmlns:a16="http://schemas.microsoft.com/office/drawing/2014/main" id="{28CE4008-C9BB-77CF-2804-013FB4F0AC7B}"/>
              </a:ext>
            </a:extLst>
          </p:cNvPr>
          <p:cNvSpPr>
            <a:spLocks noChangeArrowheads="1"/>
          </p:cNvSpPr>
          <p:nvPr/>
        </p:nvSpPr>
        <p:spPr bwMode="auto">
          <a:xfrm>
            <a:off x="1032078" y="4602135"/>
            <a:ext cx="3383419"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4DACF1"/>
                </a:solidFill>
                <a:effectLst/>
                <a:uLnTx/>
                <a:uFillTx/>
                <a:latin typeface="Arial"/>
                <a:ea typeface="+mn-ea"/>
                <a:cs typeface="Arial"/>
              </a:rPr>
              <a:t>Enhance LLMs: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LLMs have AI hallucination, generating false info.</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1" name="Freeform 29">
            <a:extLst>
              <a:ext uri="{FF2B5EF4-FFF2-40B4-BE49-F238E27FC236}">
                <a16:creationId xmlns:a16="http://schemas.microsoft.com/office/drawing/2014/main" id="{D1737FE6-5899-8E6B-C975-3D40406A6C41}"/>
              </a:ext>
            </a:extLst>
          </p:cNvPr>
          <p:cNvSpPr/>
          <p:nvPr/>
        </p:nvSpPr>
        <p:spPr>
          <a:xfrm>
            <a:off x="6869726" y="2012331"/>
            <a:ext cx="4634016" cy="18149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7D7D7D"/>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2" name="Freeform 35">
            <a:extLst>
              <a:ext uri="{FF2B5EF4-FFF2-40B4-BE49-F238E27FC236}">
                <a16:creationId xmlns:a16="http://schemas.microsoft.com/office/drawing/2014/main" id="{19A2EF29-E6BA-E6AF-4CF1-FFAF438090BC}"/>
              </a:ext>
            </a:extLst>
          </p:cNvPr>
          <p:cNvSpPr/>
          <p:nvPr/>
        </p:nvSpPr>
        <p:spPr>
          <a:xfrm flipV="1">
            <a:off x="6869726" y="5587335"/>
            <a:ext cx="4634016" cy="204666"/>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DB536A"/>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3" name="Rectangle 10">
            <a:extLst>
              <a:ext uri="{FF2B5EF4-FFF2-40B4-BE49-F238E27FC236}">
                <a16:creationId xmlns:a16="http://schemas.microsoft.com/office/drawing/2014/main" id="{DF588BE8-1837-D8AA-2EFC-CFAAFBF2CF50}"/>
              </a:ext>
            </a:extLst>
          </p:cNvPr>
          <p:cNvSpPr>
            <a:spLocks noChangeArrowheads="1"/>
          </p:cNvSpPr>
          <p:nvPr/>
        </p:nvSpPr>
        <p:spPr bwMode="auto">
          <a:xfrm>
            <a:off x="8014996" y="4671077"/>
            <a:ext cx="3793546"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DB536A"/>
                </a:solidFill>
                <a:effectLst/>
                <a:uLnTx/>
                <a:uFillTx/>
                <a:latin typeface="Arial"/>
                <a:ea typeface="+mn-ea"/>
                <a:cs typeface="Arial"/>
              </a:rPr>
              <a:t>Section-Wise Parsing</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a:p>
            <a:pPr marL="285750" marR="0" lvl="1" indent="-285750" algn="l" defTabSz="851060" rtl="0" eaLnBrk="0" fontAlgn="auto" latinLnBrk="0" hangingPunct="0">
              <a:lnSpc>
                <a:spcPct val="100000"/>
              </a:lnSpc>
              <a:spcBef>
                <a:spcPts val="0"/>
              </a:spcBef>
              <a:spcAft>
                <a:spcPts val="342"/>
              </a:spcAft>
              <a:buClrTx/>
              <a:buSzPct val="100000"/>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Existing KGs ignore </a:t>
            </a:r>
            <a:r>
              <a:rPr kumimoji="0" lang="en-US" altLang="zh-CN" sz="1400" b="0" i="0" u="none" strike="noStrike" kern="0" cap="none" spc="0" normalizeH="0" baseline="0" noProof="0" err="1">
                <a:ln>
                  <a:noFill/>
                </a:ln>
                <a:solidFill>
                  <a:srgbClr val="000000"/>
                </a:solidFill>
                <a:effectLst/>
                <a:uLnTx/>
                <a:uFillTx/>
                <a:latin typeface="Arial"/>
                <a:ea typeface="+mn-ea"/>
                <a:cs typeface="Arial"/>
              </a:rPr>
              <a:t>IMRaD</a:t>
            </a:r>
            <a:r>
              <a:rPr kumimoji="0" lang="en-US" altLang="zh-CN" sz="1400" b="0" i="0" u="none" strike="noStrike" kern="0" cap="none" spc="0" normalizeH="0" baseline="0" noProof="0">
                <a:ln>
                  <a:noFill/>
                </a:ln>
                <a:solidFill>
                  <a:srgbClr val="000000"/>
                </a:solidFill>
                <a:effectLst/>
                <a:uLnTx/>
                <a:uFillTx/>
                <a:latin typeface="Arial"/>
                <a:ea typeface="+mn-ea"/>
                <a:cs typeface="Arial"/>
              </a:rPr>
              <a:t>, miss deep paper insights.</a:t>
            </a:r>
            <a:endParaRPr kumimoji="0" lang="en-US"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4" name="Rectangle 23">
            <a:extLst>
              <a:ext uri="{FF2B5EF4-FFF2-40B4-BE49-F238E27FC236}">
                <a16:creationId xmlns:a16="http://schemas.microsoft.com/office/drawing/2014/main" id="{F6DB3639-E951-63CD-0154-FCA088900E15}"/>
              </a:ext>
            </a:extLst>
          </p:cNvPr>
          <p:cNvSpPr/>
          <p:nvPr/>
        </p:nvSpPr>
        <p:spPr>
          <a:xfrm>
            <a:off x="4872028" y="3631695"/>
            <a:ext cx="239539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srgbClr val="527688"/>
                </a:solidFill>
                <a:effectLst/>
                <a:uLnTx/>
                <a:uFillTx/>
                <a:latin typeface="Arial"/>
                <a:ea typeface="+mn-ea"/>
                <a:cs typeface="Arial"/>
              </a:rPr>
              <a:t>Aim of PARSE</a:t>
            </a:r>
          </a:p>
        </p:txBody>
      </p:sp>
      <p:sp>
        <p:nvSpPr>
          <p:cNvPr id="25" name="Rectangle 24">
            <a:extLst>
              <a:ext uri="{FF2B5EF4-FFF2-40B4-BE49-F238E27FC236}">
                <a16:creationId xmlns:a16="http://schemas.microsoft.com/office/drawing/2014/main" id="{636E43AF-C9F5-3DD0-5E52-02A473FD6E98}"/>
              </a:ext>
            </a:extLst>
          </p:cNvPr>
          <p:cNvSpPr/>
          <p:nvPr/>
        </p:nvSpPr>
        <p:spPr>
          <a:xfrm rot="18815338">
            <a:off x="4555760" y="2624844"/>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Deep Contents Analysis</a:t>
            </a:r>
          </a:p>
        </p:txBody>
      </p:sp>
      <p:sp>
        <p:nvSpPr>
          <p:cNvPr id="26" name="Rectangle 25">
            <a:extLst>
              <a:ext uri="{FF2B5EF4-FFF2-40B4-BE49-F238E27FC236}">
                <a16:creationId xmlns:a16="http://schemas.microsoft.com/office/drawing/2014/main" id="{9111478B-57A9-5753-8132-73312DD4CF2D}"/>
              </a:ext>
            </a:extLst>
          </p:cNvPr>
          <p:cNvSpPr/>
          <p:nvPr/>
        </p:nvSpPr>
        <p:spPr>
          <a:xfrm rot="2941930">
            <a:off x="5461070" y="2595426"/>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Automatic Pipeline</a:t>
            </a:r>
          </a:p>
        </p:txBody>
      </p:sp>
      <p:sp>
        <p:nvSpPr>
          <p:cNvPr id="27" name="Rectangle 26">
            <a:extLst>
              <a:ext uri="{FF2B5EF4-FFF2-40B4-BE49-F238E27FC236}">
                <a16:creationId xmlns:a16="http://schemas.microsoft.com/office/drawing/2014/main" id="{4E825C25-82D0-FF8F-2FC4-17A695E44CDA}"/>
              </a:ext>
            </a:extLst>
          </p:cNvPr>
          <p:cNvSpPr/>
          <p:nvPr/>
        </p:nvSpPr>
        <p:spPr>
          <a:xfrm rot="2701602">
            <a:off x="4560159" y="3682624"/>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Enhance LLMs</a:t>
            </a:r>
          </a:p>
        </p:txBody>
      </p:sp>
      <p:sp>
        <p:nvSpPr>
          <p:cNvPr id="28" name="Rectangle 27">
            <a:extLst>
              <a:ext uri="{FF2B5EF4-FFF2-40B4-BE49-F238E27FC236}">
                <a16:creationId xmlns:a16="http://schemas.microsoft.com/office/drawing/2014/main" id="{F56FC620-FF56-6481-0855-DE0EF222A487}"/>
              </a:ext>
            </a:extLst>
          </p:cNvPr>
          <p:cNvSpPr/>
          <p:nvPr/>
        </p:nvSpPr>
        <p:spPr>
          <a:xfrm rot="18781003">
            <a:off x="5545068" y="3656017"/>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Section-wised  Parsing</a:t>
            </a:r>
          </a:p>
        </p:txBody>
      </p:sp>
    </p:spTree>
    <p:extLst>
      <p:ext uri="{BB962C8B-B14F-4D97-AF65-F5344CB8AC3E}">
        <p14:creationId xmlns:p14="http://schemas.microsoft.com/office/powerpoint/2010/main" val="2769837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7F4E-3C1B-4FCE-DD19-0F44F7A0CCD9}"/>
              </a:ext>
            </a:extLst>
          </p:cNvPr>
          <p:cNvSpPr>
            <a:spLocks noGrp="1"/>
          </p:cNvSpPr>
          <p:nvPr>
            <p:ph type="title"/>
          </p:nvPr>
        </p:nvSpPr>
        <p:spPr/>
        <p:txBody>
          <a:bodyPr/>
          <a:lstStyle/>
          <a:p>
            <a:r>
              <a:rPr lang="en-US"/>
              <a:t>PARSE Pipeline</a:t>
            </a:r>
          </a:p>
        </p:txBody>
      </p:sp>
      <p:pic>
        <p:nvPicPr>
          <p:cNvPr id="6" name="Content Placeholder 5" descr="A diagram of a computer&#10;&#10;Description automatically generated with medium confidence">
            <a:extLst>
              <a:ext uri="{FF2B5EF4-FFF2-40B4-BE49-F238E27FC236}">
                <a16:creationId xmlns:a16="http://schemas.microsoft.com/office/drawing/2014/main" id="{473F2639-E49F-575E-162C-665E5FCC0E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073585"/>
            <a:ext cx="10972800" cy="3895106"/>
          </a:xfrm>
        </p:spPr>
      </p:pic>
      <p:sp>
        <p:nvSpPr>
          <p:cNvPr id="4" name="Slide Number Placeholder 3">
            <a:extLst>
              <a:ext uri="{FF2B5EF4-FFF2-40B4-BE49-F238E27FC236}">
                <a16:creationId xmlns:a16="http://schemas.microsoft.com/office/drawing/2014/main" id="{BD5D972B-0639-AD7C-0BBA-58F03C1F87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82617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C995-495D-D381-B45D-EB65C6E461BD}"/>
              </a:ext>
            </a:extLst>
          </p:cNvPr>
          <p:cNvSpPr>
            <a:spLocks noGrp="1"/>
          </p:cNvSpPr>
          <p:nvPr>
            <p:ph type="title"/>
          </p:nvPr>
        </p:nvSpPr>
        <p:spPr/>
        <p:txBody>
          <a:bodyPr/>
          <a:lstStyle/>
          <a:p>
            <a:r>
              <a:rPr lang="en-US"/>
              <a:t>Result of PARSE </a:t>
            </a:r>
          </a:p>
        </p:txBody>
      </p:sp>
      <p:pic>
        <p:nvPicPr>
          <p:cNvPr id="6" name="Content Placeholder 5">
            <a:extLst>
              <a:ext uri="{FF2B5EF4-FFF2-40B4-BE49-F238E27FC236}">
                <a16:creationId xmlns:a16="http://schemas.microsoft.com/office/drawing/2014/main" id="{8916BB4B-8724-531D-7ECB-7F0664753B46}"/>
              </a:ext>
            </a:extLst>
          </p:cNvPr>
          <p:cNvPicPr>
            <a:picLocks noGrp="1" noChangeAspect="1"/>
          </p:cNvPicPr>
          <p:nvPr>
            <p:ph idx="1"/>
          </p:nvPr>
        </p:nvPicPr>
        <p:blipFill>
          <a:blip r:embed="rId3"/>
          <a:stretch>
            <a:fillRect/>
          </a:stretch>
        </p:blipFill>
        <p:spPr>
          <a:xfrm>
            <a:off x="700514" y="1907117"/>
            <a:ext cx="10790972" cy="3905688"/>
          </a:xfrm>
        </p:spPr>
      </p:pic>
      <p:sp>
        <p:nvSpPr>
          <p:cNvPr id="4" name="Slide Number Placeholder 3">
            <a:extLst>
              <a:ext uri="{FF2B5EF4-FFF2-40B4-BE49-F238E27FC236}">
                <a16:creationId xmlns:a16="http://schemas.microsoft.com/office/drawing/2014/main" id="{955EFC76-D77D-AD08-B117-89D8141E7B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052059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ASKG:</a:t>
            </a:r>
            <a:endParaRPr lang="en-US"/>
          </a:p>
          <a:p>
            <a:pPr algn="ctr"/>
            <a:r>
              <a:rPr lang="en-US" altLang="en-US" sz="4800">
                <a:solidFill>
                  <a:schemeClr val="bg1"/>
                </a:solidFill>
                <a:effectLst>
                  <a:outerShdw blurRad="38100" dist="38100" dir="2700000" algn="tl">
                    <a:srgbClr val="000000">
                      <a:alpha val="43137"/>
                    </a:srgbClr>
                  </a:outerShdw>
                </a:effectLst>
              </a:rPr>
              <a:t>ANU Scholarly KG</a:t>
            </a:r>
          </a:p>
        </p:txBody>
      </p:sp>
    </p:spTree>
    <p:extLst>
      <p:ext uri="{BB962C8B-B14F-4D97-AF65-F5344CB8AC3E}">
        <p14:creationId xmlns:p14="http://schemas.microsoft.com/office/powerpoint/2010/main" val="829006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5" name="Title 1">
            <a:extLst>
              <a:ext uri="{FF2B5EF4-FFF2-40B4-BE49-F238E27FC236}">
                <a16:creationId xmlns:a16="http://schemas.microsoft.com/office/drawing/2014/main" id="{9FCD7AD8-F32E-EA78-3238-D33AEE3531A5}"/>
              </a:ext>
            </a:extLst>
          </p:cNvPr>
          <p:cNvSpPr>
            <a:spLocks noGrp="1"/>
          </p:cNvSpPr>
          <p:nvPr>
            <p:ph type="title"/>
          </p:nvPr>
        </p:nvSpPr>
        <p:spPr>
          <a:xfrm>
            <a:off x="609601" y="783782"/>
            <a:ext cx="10972800" cy="1143000"/>
          </a:xfrm>
        </p:spPr>
        <p:txBody>
          <a:bodyPr/>
          <a:lstStyle/>
          <a:p>
            <a:r>
              <a:rPr lang="en-US"/>
              <a:t>ASKG Ontology Design</a:t>
            </a:r>
          </a:p>
        </p:txBody>
      </p:sp>
      <p:pic>
        <p:nvPicPr>
          <p:cNvPr id="9" name="Picture 8">
            <a:extLst>
              <a:ext uri="{FF2B5EF4-FFF2-40B4-BE49-F238E27FC236}">
                <a16:creationId xmlns:a16="http://schemas.microsoft.com/office/drawing/2014/main" id="{F56FB9AB-090B-DA96-5285-1772A74C8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06676"/>
            <a:ext cx="12192000" cy="4190429"/>
          </a:xfrm>
          <a:prstGeom prst="rect">
            <a:avLst/>
          </a:prstGeom>
        </p:spPr>
      </p:pic>
    </p:spTree>
    <p:extLst>
      <p:ext uri="{BB962C8B-B14F-4D97-AF65-F5344CB8AC3E}">
        <p14:creationId xmlns:p14="http://schemas.microsoft.com/office/powerpoint/2010/main" val="2717025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20" name="Picture 19">
            <a:extLst>
              <a:ext uri="{FF2B5EF4-FFF2-40B4-BE49-F238E27FC236}">
                <a16:creationId xmlns:a16="http://schemas.microsoft.com/office/drawing/2014/main" id="{4B6B8149-6510-1655-4CEA-E2063B10DE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95587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1485CA2C-62A1-0AA7-6134-D5AD5FDC5D79}"/>
              </a:ext>
            </a:extLst>
          </p:cNvPr>
          <p:cNvSpPr txBox="1">
            <a:spLocks/>
          </p:cNvSpPr>
          <p:nvPr/>
        </p:nvSpPr>
        <p:spPr bwMode="auto">
          <a:xfrm>
            <a:off x="694265" y="77437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DOMO Ontology Design</a:t>
            </a:r>
          </a:p>
        </p:txBody>
      </p:sp>
      <p:pic>
        <p:nvPicPr>
          <p:cNvPr id="14" name="Picture 13">
            <a:extLst>
              <a:ext uri="{FF2B5EF4-FFF2-40B4-BE49-F238E27FC236}">
                <a16:creationId xmlns:a16="http://schemas.microsoft.com/office/drawing/2014/main" id="{59EEC9DE-DA0D-3EAB-1893-D58F002C1AFB}"/>
              </a:ext>
            </a:extLst>
          </p:cNvPr>
          <p:cNvPicPr>
            <a:picLocks noChangeAspect="1"/>
          </p:cNvPicPr>
          <p:nvPr/>
        </p:nvPicPr>
        <p:blipFill>
          <a:blip r:embed="rId3"/>
          <a:stretch>
            <a:fillRect/>
          </a:stretch>
        </p:blipFill>
        <p:spPr>
          <a:xfrm>
            <a:off x="1335140" y="1711662"/>
            <a:ext cx="9427643" cy="4724734"/>
          </a:xfrm>
          <a:prstGeom prst="rect">
            <a:avLst/>
          </a:prstGeom>
        </p:spPr>
      </p:pic>
    </p:spTree>
    <p:extLst>
      <p:ext uri="{BB962C8B-B14F-4D97-AF65-F5344CB8AC3E}">
        <p14:creationId xmlns:p14="http://schemas.microsoft.com/office/powerpoint/2010/main" val="1272093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KG-LLM Interactions:</a:t>
            </a:r>
            <a:endParaRPr lang="en-US">
              <a:solidFill>
                <a:schemeClr val="bg1"/>
              </a:solidFill>
            </a:endParaRPr>
          </a:p>
          <a:p>
            <a:pPr algn="ctr"/>
            <a:r>
              <a:rPr lang="en-US" altLang="en-US" sz="4800">
                <a:solidFill>
                  <a:schemeClr val="bg1"/>
                </a:solidFill>
                <a:effectLst>
                  <a:outerShdw blurRad="38100" dist="38100" dir="2700000" algn="tl">
                    <a:srgbClr val="000000">
                      <a:alpha val="43137"/>
                    </a:srgbClr>
                  </a:outerShdw>
                </a:effectLst>
              </a:rPr>
              <a:t>Triple Mapping Process</a:t>
            </a:r>
          </a:p>
        </p:txBody>
      </p:sp>
    </p:spTree>
    <p:extLst>
      <p:ext uri="{BB962C8B-B14F-4D97-AF65-F5344CB8AC3E}">
        <p14:creationId xmlns:p14="http://schemas.microsoft.com/office/powerpoint/2010/main" val="2237986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3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p:txBody>
      </p:sp>
      <p:sp>
        <p:nvSpPr>
          <p:cNvPr id="210" name="Google Shape;210;p31"/>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Operating the existing infrastructure</a:t>
            </a:r>
            <a:endParaRPr sz="3200" b="0"/>
          </a:p>
        </p:txBody>
      </p:sp>
      <p:sp>
        <p:nvSpPr>
          <p:cNvPr id="211" name="Google Shape;211;p31"/>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609585" indent="-457189"/>
            <a:r>
              <a:rPr lang="en-GB" b="0"/>
              <a:t>ARDC Services team now monitor the Registry (a.k.a. Catalogue, </a:t>
            </a:r>
            <a:r>
              <a:rPr lang="en-GB" b="0" u="sng">
                <a:solidFill>
                  <a:schemeClr val="hlink"/>
                </a:solidFill>
                <a:hlinkClick r:id="rId3"/>
              </a:rPr>
              <a:t>https://catalogue.linked.data.gov.au/</a:t>
            </a:r>
            <a:r>
              <a:rPr lang="en-GB" b="0"/>
              <a:t>) for new users and IRI requests.</a:t>
            </a:r>
            <a:endParaRPr b="0"/>
          </a:p>
          <a:p>
            <a:pPr marL="609585" indent="-457189">
              <a:spcBef>
                <a:spcPts val="400"/>
              </a:spcBef>
            </a:pPr>
            <a:r>
              <a:rPr lang="en-GB" b="0"/>
              <a:t>Settings and processes being progressively applied to Rewriter GitHub repository to implement a staging process.</a:t>
            </a:r>
            <a:endParaRPr b="0"/>
          </a:p>
          <a:p>
            <a:pPr marL="609585" indent="-457189">
              <a:spcBef>
                <a:spcPts val="400"/>
              </a:spcBef>
            </a:pPr>
            <a:r>
              <a:rPr lang="en-GB" b="0"/>
              <a:t>Revived the Rewriter test suite, and synchronized hundreds of test cases with the existing rewrite rules.</a:t>
            </a:r>
            <a:endParaRPr b="0"/>
          </a:p>
          <a:p>
            <a:pPr marL="609585" indent="-457189">
              <a:spcBef>
                <a:spcPts val="400"/>
              </a:spcBef>
            </a:pPr>
            <a:r>
              <a:rPr lang="en-GB" b="0"/>
              <a:t>Rewriter test suite automation integrated with GitHub, including ticks/crosses and links to test results (see, e.g., </a:t>
            </a:r>
            <a:r>
              <a:rPr lang="en-GB" b="0" u="sng">
                <a:solidFill>
                  <a:schemeClr val="hlink"/>
                </a:solidFill>
                <a:hlinkClick r:id="rId4"/>
              </a:rPr>
              <a:t>https://github.com/AGLDWG/pid-proxy/commits/staging</a:t>
            </a:r>
            <a:r>
              <a:rPr lang="en-GB" b="0"/>
              <a:t>).</a:t>
            </a:r>
            <a:endParaRPr b="0"/>
          </a:p>
          <a:p>
            <a:pPr marL="609585" indent="-457189">
              <a:spcBef>
                <a:spcPts val="400"/>
              </a:spcBef>
            </a:pPr>
            <a:r>
              <a:rPr lang="en-GB" b="0"/>
              <a:t>Improved “tombstoning” of legacy hosts (environment.data.gov.au, etc.).</a:t>
            </a:r>
            <a:endParaRPr b="0"/>
          </a:p>
          <a:p>
            <a:pPr marL="609585" indent="-457189">
              <a:spcBef>
                <a:spcPts val="400"/>
              </a:spcBef>
              <a:spcAft>
                <a:spcPts val="400"/>
              </a:spcAft>
            </a:pPr>
            <a:r>
              <a:rPr lang="en-GB" b="0"/>
              <a:t>Coming soon: automated deployment of rewrite rules to production.</a:t>
            </a:r>
            <a:endParaRPr b="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1A493B2-30EC-58FB-6110-5D853929DDA9}"/>
              </a:ext>
            </a:extLst>
          </p:cNvPr>
          <p:cNvPicPr>
            <a:picLocks noGrp="1" noChangeAspect="1"/>
          </p:cNvPicPr>
          <p:nvPr>
            <p:ph idx="1"/>
          </p:nvPr>
        </p:nvPicPr>
        <p:blipFill>
          <a:blip r:embed="rId3"/>
          <a:stretch>
            <a:fillRect/>
          </a:stretch>
        </p:blipFill>
        <p:spPr>
          <a:xfrm>
            <a:off x="3244" y="1648237"/>
            <a:ext cx="12190024" cy="4820469"/>
          </a:xfrm>
        </p:spPr>
      </p:pic>
      <p:sp>
        <p:nvSpPr>
          <p:cNvPr id="2" name="Title 1">
            <a:extLst>
              <a:ext uri="{FF2B5EF4-FFF2-40B4-BE49-F238E27FC236}">
                <a16:creationId xmlns:a16="http://schemas.microsoft.com/office/drawing/2014/main" id="{58C5D72D-67BF-4593-465C-C6E5E7A7D825}"/>
              </a:ext>
            </a:extLst>
          </p:cNvPr>
          <p:cNvSpPr>
            <a:spLocks noGrp="1"/>
          </p:cNvSpPr>
          <p:nvPr>
            <p:ph type="title"/>
          </p:nvPr>
        </p:nvSpPr>
        <p:spPr>
          <a:xfrm>
            <a:off x="624417" y="638513"/>
            <a:ext cx="10972800" cy="1143000"/>
          </a:xfrm>
        </p:spPr>
        <p:txBody>
          <a:bodyPr/>
          <a:lstStyle/>
          <a:p>
            <a:r>
              <a:rPr lang="en-US" altLang="zh-TW"/>
              <a:t>Triple Mapping Process (TMP)</a:t>
            </a:r>
            <a:endParaRPr lang="zh-TW" altLang="en-US"/>
          </a:p>
        </p:txBody>
      </p:sp>
      <p:sp>
        <p:nvSpPr>
          <p:cNvPr id="4" name="Slide Number Placeholder 3">
            <a:extLst>
              <a:ext uri="{FF2B5EF4-FFF2-40B4-BE49-F238E27FC236}">
                <a16:creationId xmlns:a16="http://schemas.microsoft.com/office/drawing/2014/main" id="{A091FF01-F053-5335-E50E-AE6A8C0D4F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710177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351" y="2448000"/>
            <a:ext cx="7193460" cy="1224000"/>
          </a:xfrm>
        </p:spPr>
        <p:txBody>
          <a:bodyPr/>
          <a:lstStyle/>
          <a:p>
            <a:r>
              <a:rPr lang="en-AU" b="1" dirty="0"/>
              <a:t>Finance KG and structure.gov.au</a:t>
            </a:r>
          </a:p>
        </p:txBody>
      </p:sp>
      <p:sp>
        <p:nvSpPr>
          <p:cNvPr id="3" name="Subtitle 2"/>
          <p:cNvSpPr>
            <a:spLocks noGrp="1"/>
          </p:cNvSpPr>
          <p:nvPr>
            <p:ph type="subTitle" idx="1"/>
          </p:nvPr>
        </p:nvSpPr>
        <p:spPr/>
        <p:txBody>
          <a:bodyPr/>
          <a:lstStyle/>
          <a:p>
            <a:r>
              <a:rPr lang="en-AU" sz="2000" i="1" dirty="0"/>
              <a:t>John Machin</a:t>
            </a:r>
            <a:br>
              <a:rPr lang="en-AU" i="1" dirty="0"/>
            </a:br>
            <a:r>
              <a:rPr lang="en-AU" sz="1600" dirty="0"/>
              <a:t>14 September 2023</a:t>
            </a:r>
            <a:endParaRPr lang="en-AU" sz="1600" i="1" dirty="0"/>
          </a:p>
        </p:txBody>
      </p:sp>
    </p:spTree>
    <p:extLst>
      <p:ext uri="{BB962C8B-B14F-4D97-AF65-F5344CB8AC3E}">
        <p14:creationId xmlns:p14="http://schemas.microsoft.com/office/powerpoint/2010/main" val="3081065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898" y="336203"/>
            <a:ext cx="10608103" cy="1198789"/>
          </a:xfrm>
        </p:spPr>
        <p:txBody>
          <a:bodyPr anchor="ctr" anchorCtr="0"/>
          <a:lstStyle/>
          <a:p>
            <a:r>
              <a:rPr lang="en-AU" b="1" dirty="0"/>
              <a:t>Finance KG project update</a:t>
            </a:r>
          </a:p>
        </p:txBody>
      </p:sp>
      <p:sp>
        <p:nvSpPr>
          <p:cNvPr id="3" name="Text Placeholder 2"/>
          <p:cNvSpPr>
            <a:spLocks noGrp="1"/>
          </p:cNvSpPr>
          <p:nvPr>
            <p:ph type="body" idx="1"/>
          </p:nvPr>
        </p:nvSpPr>
        <p:spPr>
          <a:xfrm>
            <a:off x="768352" y="1628222"/>
            <a:ext cx="10607649" cy="4069317"/>
          </a:xfrm>
        </p:spPr>
        <p:txBody>
          <a:bodyPr/>
          <a:lstStyle/>
          <a:p>
            <a:r>
              <a:rPr lang="en-AU" sz="2000" i="1" dirty="0"/>
              <a:t>Progress</a:t>
            </a:r>
          </a:p>
          <a:p>
            <a:pPr marL="457200" indent="-457200">
              <a:buFont typeface="Courier New" panose="02070309020205020404" pitchFamily="49" charset="0"/>
              <a:buChar char="o"/>
            </a:pPr>
            <a:r>
              <a:rPr lang="en-AU" sz="2000" dirty="0"/>
              <a:t>The Year of Several Budget Events survived!</a:t>
            </a:r>
          </a:p>
          <a:p>
            <a:pPr marL="457200" indent="-457200">
              <a:buFont typeface="Courier New" panose="02070309020205020404" pitchFamily="49" charset="0"/>
              <a:buChar char="o"/>
            </a:pPr>
            <a:r>
              <a:rPr lang="en-AU" sz="2000" dirty="0"/>
              <a:t>Addition of departments of state / portfolios to site</a:t>
            </a:r>
          </a:p>
          <a:p>
            <a:pPr marL="457200" indent="-457200">
              <a:buFont typeface="Courier New" panose="02070309020205020404" pitchFamily="49" charset="0"/>
              <a:buChar char="o"/>
            </a:pPr>
            <a:r>
              <a:rPr lang="en-AU" sz="2000" dirty="0"/>
              <a:t>Small amount of media attention</a:t>
            </a:r>
          </a:p>
          <a:p>
            <a:pPr marL="457200" indent="-457200">
              <a:buFont typeface="Courier New" panose="02070309020205020404" pitchFamily="49" charset="0"/>
              <a:buChar char="o"/>
            </a:pPr>
            <a:r>
              <a:rPr lang="en-AU" sz="2000" dirty="0"/>
              <a:t>Lots of internal conversations</a:t>
            </a:r>
          </a:p>
          <a:p>
            <a:r>
              <a:rPr lang="en-AU" sz="2000" i="1" dirty="0"/>
              <a:t>Next</a:t>
            </a:r>
          </a:p>
          <a:p>
            <a:pPr marL="457200" indent="-457200">
              <a:buFont typeface="Courier New" panose="02070309020205020404" pitchFamily="49" charset="0"/>
              <a:buChar char="o"/>
            </a:pPr>
            <a:r>
              <a:rPr lang="en-AU" sz="2000" dirty="0"/>
              <a:t>Budget summary / landing page for browsing Budget measures</a:t>
            </a:r>
          </a:p>
          <a:p>
            <a:pPr marL="457200" indent="-457200">
              <a:buFont typeface="Courier New" panose="02070309020205020404" pitchFamily="49" charset="0"/>
              <a:buChar char="o"/>
            </a:pPr>
            <a:r>
              <a:rPr lang="en-AU" sz="2000" dirty="0"/>
              <a:t>ID service prototype</a:t>
            </a:r>
          </a:p>
          <a:p>
            <a:pPr marL="457200" indent="-457200">
              <a:buFont typeface="Courier New" panose="02070309020205020404" pitchFamily="49" charset="0"/>
              <a:buChar char="o"/>
            </a:pPr>
            <a:r>
              <a:rPr lang="en-AU" sz="2000" dirty="0"/>
              <a:t>More formal responsibilities and powers from legislative instruments</a:t>
            </a:r>
          </a:p>
          <a:p>
            <a:pPr marL="457200" indent="-457200">
              <a:buFont typeface="Courier New" panose="02070309020205020404" pitchFamily="49" charset="0"/>
              <a:buChar char="o"/>
            </a:pPr>
            <a:r>
              <a:rPr lang="en-AU" sz="2000" dirty="0"/>
              <a:t>Spending some more time on infrastructure?</a:t>
            </a:r>
          </a:p>
          <a:p>
            <a:r>
              <a:rPr lang="en-AU" sz="2000" dirty="0">
                <a:hlinkClick r:id="rId3"/>
              </a:rPr>
              <a:t>https://structure.gov.au</a:t>
            </a:r>
            <a:r>
              <a:rPr lang="en-AU" sz="2000" dirty="0"/>
              <a:t> 				</a:t>
            </a:r>
            <a:r>
              <a:rPr lang="en-AU" sz="2000" dirty="0">
                <a:hlinkClick r:id="rId4"/>
              </a:rPr>
              <a:t>financeknowledgegraph@finance.gov.au</a:t>
            </a:r>
            <a:r>
              <a:rPr lang="en-AU" sz="2000" dirty="0"/>
              <a:t> </a:t>
            </a:r>
          </a:p>
          <a:p>
            <a:pPr marL="457200" indent="-457200">
              <a:buFont typeface="Arial" panose="020B0604020202020204" pitchFamily="34" charset="0"/>
              <a:buChar char="•"/>
            </a:pPr>
            <a:endParaRPr lang="en-AU" dirty="0"/>
          </a:p>
        </p:txBody>
      </p:sp>
    </p:spTree>
    <p:extLst>
      <p:ext uri="{BB962C8B-B14F-4D97-AF65-F5344CB8AC3E}">
        <p14:creationId xmlns:p14="http://schemas.microsoft.com/office/powerpoint/2010/main" val="288099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1935521" y="384993"/>
            <a:ext cx="7496503" cy="838096"/>
          </a:xfrm>
        </p:spPr>
        <p:txBody>
          <a:bodyPr>
            <a:normAutofit/>
          </a:bodyPr>
          <a:lstStyle/>
          <a:p>
            <a:r>
              <a:rPr lang="en-AU" sz="3200" b="1" dirty="0">
                <a:solidFill>
                  <a:srgbClr val="000F46"/>
                </a:solidFill>
                <a:latin typeface="Georgia" panose="02040502050405020303" pitchFamily="18" charset="0"/>
              </a:rPr>
              <a:t>The Indigenous Data Network</a:t>
            </a:r>
            <a:br>
              <a:rPr lang="en-AU" sz="2400" dirty="0">
                <a:solidFill>
                  <a:srgbClr val="000F46"/>
                </a:solidFill>
                <a:latin typeface="Georgia" panose="02040502050405020303" pitchFamily="18" charset="0"/>
              </a:rPr>
            </a:br>
            <a:r>
              <a:rPr lang="en-AU" sz="1800" b="1" dirty="0">
                <a:solidFill>
                  <a:srgbClr val="000F46"/>
                </a:solidFill>
                <a:latin typeface="Georgia" panose="02040502050405020303" pitchFamily="18" charset="0"/>
              </a:rPr>
              <a:t>by Jamie </a:t>
            </a:r>
            <a:r>
              <a:rPr lang="en-AU" sz="1800" b="1" dirty="0" err="1">
                <a:solidFill>
                  <a:srgbClr val="000F46"/>
                </a:solidFill>
                <a:latin typeface="Georgia" panose="02040502050405020303" pitchFamily="18" charset="0"/>
              </a:rPr>
              <a:t>Feiss</a:t>
            </a:r>
            <a:r>
              <a:rPr lang="en-AU" sz="1800" b="1" dirty="0">
                <a:solidFill>
                  <a:srgbClr val="000F46"/>
                </a:solidFill>
                <a:latin typeface="Georgia" panose="02040502050405020303" pitchFamily="18" charset="0"/>
              </a:rPr>
              <a:t>, University of Melbourne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825624"/>
            <a:ext cx="10975428" cy="4816913"/>
          </a:xfrm>
        </p:spPr>
        <p:txBody>
          <a:bodyPr>
            <a:normAutofit fontScale="92500"/>
          </a:bodyPr>
          <a:lstStyle/>
          <a:p>
            <a:pPr marL="342900" indent="-342900">
              <a:buFont typeface="Arial" panose="020B0604020202020204" pitchFamily="34" charset="0"/>
              <a:buChar char="•"/>
            </a:pPr>
            <a:r>
              <a:rPr lang="en-AU" dirty="0">
                <a:solidFill>
                  <a:schemeClr val="tx2"/>
                </a:solidFill>
              </a:rPr>
              <a:t>The Indigenous Data Network (IDN) - </a:t>
            </a:r>
            <a:r>
              <a:rPr lang="en-AU" dirty="0">
                <a:hlinkClick r:id="rId3"/>
              </a:rPr>
              <a:t>https://idnau.org/</a:t>
            </a:r>
            <a:endParaRPr lang="en-AU" dirty="0"/>
          </a:p>
          <a:p>
            <a:pPr marL="558900" lvl="1" indent="-342900"/>
            <a:r>
              <a:rPr lang="en-AU" dirty="0">
                <a:solidFill>
                  <a:schemeClr val="tx2"/>
                </a:solidFill>
              </a:rPr>
              <a:t>Maintained in the University of Melbourne</a:t>
            </a:r>
          </a:p>
          <a:p>
            <a:pPr marL="558900" lvl="1" indent="-342900"/>
            <a:r>
              <a:rPr lang="en-AU" dirty="0">
                <a:solidFill>
                  <a:schemeClr val="tx2"/>
                </a:solidFill>
              </a:rPr>
              <a:t>A national network of researchers, organisations &amp; departments focused on Indigenous data governance</a:t>
            </a:r>
          </a:p>
          <a:p>
            <a:pPr marL="342900" indent="-342900">
              <a:buFont typeface="Arial" panose="020B0604020202020204" pitchFamily="34" charset="0"/>
              <a:buChar char="•"/>
            </a:pPr>
            <a:r>
              <a:rPr lang="en-AU" dirty="0">
                <a:solidFill>
                  <a:schemeClr val="tx2"/>
                </a:solidFill>
              </a:rPr>
              <a:t>The IDN data catalogue - </a:t>
            </a:r>
            <a:r>
              <a:rPr lang="en-AU" dirty="0">
                <a:hlinkClick r:id="rId4"/>
              </a:rPr>
              <a:t>https://data.idnau.org/</a:t>
            </a:r>
            <a:endParaRPr lang="en-AU" dirty="0"/>
          </a:p>
          <a:p>
            <a:pPr marL="558900" lvl="1" indent="-342900"/>
            <a:r>
              <a:rPr lang="en-AU" dirty="0">
                <a:solidFill>
                  <a:schemeClr val="tx2"/>
                </a:solidFill>
              </a:rPr>
              <a:t>A Linked Data API – displays catalogues, spatial datasets &amp; vocabularies in the IDN KG</a:t>
            </a:r>
          </a:p>
          <a:p>
            <a:pPr marL="558900" lvl="1" indent="-342900"/>
            <a:r>
              <a:rPr lang="en-AU" dirty="0">
                <a:solidFill>
                  <a:schemeClr val="tx2"/>
                </a:solidFill>
              </a:rPr>
              <a:t>FAIR &amp; CARE scoring of catalogue metadata</a:t>
            </a:r>
          </a:p>
          <a:p>
            <a:pPr marL="558900" lvl="1" indent="-342900"/>
            <a:r>
              <a:rPr lang="en-AU" dirty="0">
                <a:solidFill>
                  <a:schemeClr val="tx2"/>
                </a:solidFill>
              </a:rPr>
              <a:t>Geospatial search using the Loc-I framework</a:t>
            </a:r>
          </a:p>
          <a:p>
            <a:pPr marL="342900" indent="-342900">
              <a:buFont typeface="Arial" panose="020B0604020202020204" pitchFamily="34" charset="0"/>
              <a:buChar char="•"/>
            </a:pPr>
            <a:r>
              <a:rPr lang="en-AU" dirty="0">
                <a:solidFill>
                  <a:schemeClr val="tx2"/>
                </a:solidFill>
              </a:rPr>
              <a:t>The IDN metadata entry tool - </a:t>
            </a:r>
            <a:r>
              <a:rPr lang="en-AU" dirty="0">
                <a:hlinkClick r:id="rId5"/>
              </a:rPr>
              <a:t>https://idn-au.github.io/idn-metadata-creator/</a:t>
            </a:r>
            <a:endParaRPr lang="en-AU" dirty="0"/>
          </a:p>
          <a:p>
            <a:pPr marL="558900" lvl="1" indent="-342900"/>
            <a:r>
              <a:rPr lang="en-AU" dirty="0">
                <a:solidFill>
                  <a:schemeClr val="tx2"/>
                </a:solidFill>
              </a:rPr>
              <a:t>Educational tool – user-friendly form for creating metadata</a:t>
            </a:r>
          </a:p>
          <a:p>
            <a:pPr marL="558900" lvl="1" indent="-342900"/>
            <a:r>
              <a:rPr lang="en-AU" dirty="0">
                <a:solidFill>
                  <a:schemeClr val="tx2"/>
                </a:solidFill>
              </a:rPr>
              <a:t>Dynamic FAIR &amp; CARE scoring</a:t>
            </a:r>
          </a:p>
          <a:p>
            <a:pPr marL="558900" lvl="1" indent="-342900"/>
            <a:r>
              <a:rPr lang="en-AU" dirty="0">
                <a:solidFill>
                  <a:schemeClr val="tx2"/>
                </a:solidFill>
              </a:rPr>
              <a:t>RDF metadata generation</a:t>
            </a:r>
          </a:p>
        </p:txBody>
      </p:sp>
      <p:pic>
        <p:nvPicPr>
          <p:cNvPr id="7" name="Picture 6">
            <a:extLst>
              <a:ext uri="{FF2B5EF4-FFF2-40B4-BE49-F238E27FC236}">
                <a16:creationId xmlns:a16="http://schemas.microsoft.com/office/drawing/2014/main" id="{64FB8FEE-72A9-EDA0-666A-93CA2EA14BAA}"/>
              </a:ext>
            </a:extLst>
          </p:cNvPr>
          <p:cNvPicPr>
            <a:picLocks noChangeAspect="1"/>
          </p:cNvPicPr>
          <p:nvPr/>
        </p:nvPicPr>
        <p:blipFill>
          <a:blip r:embed="rId6"/>
          <a:stretch>
            <a:fillRect/>
          </a:stretch>
        </p:blipFill>
        <p:spPr>
          <a:xfrm>
            <a:off x="0" y="0"/>
            <a:ext cx="1935521" cy="1608083"/>
          </a:xfrm>
          <a:prstGeom prst="rect">
            <a:avLst/>
          </a:prstGeom>
        </p:spPr>
      </p:pic>
      <p:pic>
        <p:nvPicPr>
          <p:cNvPr id="1028" name="Picture 4">
            <a:extLst>
              <a:ext uri="{FF2B5EF4-FFF2-40B4-BE49-F238E27FC236}">
                <a16:creationId xmlns:a16="http://schemas.microsoft.com/office/drawing/2014/main" id="{DF33F197-E242-2718-6D2D-C079F78D39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7283" y="72204"/>
            <a:ext cx="1650561" cy="170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888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a:t>Cadastre and Addressing Modernisation Project</a:t>
            </a:r>
            <a:endParaRPr/>
          </a:p>
        </p:txBody>
      </p:sp>
      <p:sp>
        <p:nvSpPr>
          <p:cNvPr id="89" name="Google Shape;89;p20"/>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Edmond Chuc, Nicholas Car</a:t>
            </a:r>
            <a:endParaRPr/>
          </a:p>
        </p:txBody>
      </p:sp>
      <p:pic>
        <p:nvPicPr>
          <p:cNvPr id="2" name="Google Shape;58;p14">
            <a:extLst>
              <a:ext uri="{FF2B5EF4-FFF2-40B4-BE49-F238E27FC236}">
                <a16:creationId xmlns:a16="http://schemas.microsoft.com/office/drawing/2014/main" id="{10F404AD-43C0-75A0-9A7A-9CE77D0B5A90}"/>
              </a:ext>
            </a:extLst>
          </p:cNvPr>
          <p:cNvPicPr preferRelativeResize="0"/>
          <p:nvPr/>
        </p:nvPicPr>
        <p:blipFill>
          <a:blip r:embed="rId3">
            <a:alphaModFix/>
          </a:blip>
          <a:stretch>
            <a:fillRect/>
          </a:stretch>
        </p:blipFill>
        <p:spPr>
          <a:xfrm>
            <a:off x="0" y="5041429"/>
            <a:ext cx="3995324" cy="1627024"/>
          </a:xfrm>
          <a:prstGeom prst="rect">
            <a:avLst/>
          </a:prstGeom>
          <a:noFill/>
          <a:ln>
            <a:noFill/>
          </a:ln>
        </p:spPr>
      </p:pic>
      <p:sp>
        <p:nvSpPr>
          <p:cNvPr id="3" name="Google Shape;59;p14">
            <a:extLst>
              <a:ext uri="{FF2B5EF4-FFF2-40B4-BE49-F238E27FC236}">
                <a16:creationId xmlns:a16="http://schemas.microsoft.com/office/drawing/2014/main" id="{97BF19BF-BC1B-8BB9-5818-C5EC75D3511D}"/>
              </a:ext>
            </a:extLst>
          </p:cNvPr>
          <p:cNvSpPr txBox="1"/>
          <p:nvPr/>
        </p:nvSpPr>
        <p:spPr>
          <a:xfrm>
            <a:off x="221325" y="6400053"/>
            <a:ext cx="2540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u="sng">
                <a:solidFill>
                  <a:srgbClr val="3366FF"/>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https://kurrawong.ai</a:t>
            </a:r>
            <a:r>
              <a:rPr lang="en" sz="1700">
                <a:latin typeface="EB Garamond"/>
                <a:ea typeface="EB Garamond"/>
                <a:cs typeface="EB Garamond"/>
                <a:sym typeface="EB Garamond"/>
              </a:rPr>
              <a:t> </a:t>
            </a:r>
            <a:endParaRPr sz="1700">
              <a:latin typeface="EB Garamond"/>
              <a:ea typeface="EB Garamond"/>
              <a:cs typeface="EB Garamond"/>
              <a:sym typeface="EB Garamon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Project</a:t>
            </a:r>
            <a:endParaRPr/>
          </a:p>
        </p:txBody>
      </p:sp>
      <p:sp>
        <p:nvSpPr>
          <p:cNvPr id="95" name="Google Shape;9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Queensland Department of Resources</a:t>
            </a:r>
            <a:endParaRPr/>
          </a:p>
          <a:p>
            <a:r>
              <a:rPr lang="en"/>
              <a:t>Project Goal: Modernise the Addressing system</a:t>
            </a:r>
            <a:endParaRPr/>
          </a:p>
          <a:p>
            <a:pPr marL="0" indent="0">
              <a:spcBef>
                <a:spcPts val="1600"/>
              </a:spcBef>
              <a:spcAft>
                <a:spcPts val="160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Challenge</a:t>
            </a:r>
            <a:endParaRPr/>
          </a:p>
        </p:txBody>
      </p:sp>
      <p:sp>
        <p:nvSpPr>
          <p:cNvPr id="101" name="Google Shape;101;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Aging technology</a:t>
            </a:r>
            <a:endParaRPr/>
          </a:p>
          <a:p>
            <a:r>
              <a:rPr lang="en"/>
              <a:t>Difficult to update existing data</a:t>
            </a:r>
            <a:endParaRPr/>
          </a:p>
          <a:p>
            <a:r>
              <a:rPr lang="en"/>
              <a:t>Fixed schema - not able to keep up with evolving business needs</a:t>
            </a:r>
            <a:endParaRPr/>
          </a:p>
          <a:p>
            <a:pPr marL="0" indent="0">
              <a:spcBef>
                <a:spcPts val="1600"/>
              </a:spcBef>
              <a:spcAft>
                <a:spcPts val="160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Conceptual Model</a:t>
            </a:r>
            <a:endParaRPr/>
          </a:p>
        </p:txBody>
      </p:sp>
      <p:sp>
        <p:nvSpPr>
          <p:cNvPr id="107" name="Google Shape;107;p23"/>
          <p:cNvSpPr txBox="1">
            <a:spLocks noGrp="1"/>
          </p:cNvSpPr>
          <p:nvPr>
            <p:ph type="body" idx="1"/>
          </p:nvPr>
        </p:nvSpPr>
        <p:spPr>
          <a:xfrm>
            <a:off x="415600" y="1536633"/>
            <a:ext cx="6130800" cy="4555200"/>
          </a:xfrm>
          <a:prstGeom prst="rect">
            <a:avLst/>
          </a:prstGeom>
        </p:spPr>
        <p:txBody>
          <a:bodyPr spcFirstLastPara="1" vert="horz" wrap="square" lIns="121900" tIns="121900" rIns="121900" bIns="121900" rtlCol="0" anchor="t" anchorCtr="0">
            <a:normAutofit/>
          </a:bodyPr>
          <a:lstStyle/>
          <a:p>
            <a:r>
              <a:rPr lang="en"/>
              <a:t>Alignment with</a:t>
            </a:r>
            <a:endParaRPr/>
          </a:p>
          <a:p>
            <a:pPr lvl="1"/>
            <a:r>
              <a:rPr lang="en"/>
              <a:t>National Address Strategy 2035</a:t>
            </a:r>
            <a:endParaRPr/>
          </a:p>
          <a:p>
            <a:pPr lvl="1"/>
            <a:r>
              <a:rPr lang="en"/>
              <a:t>and existing international address standards (ISO 19160-1)</a:t>
            </a:r>
            <a:endParaRPr/>
          </a:p>
          <a:p>
            <a:r>
              <a:rPr lang="en"/>
              <a:t>Candidate as a national address model</a:t>
            </a:r>
            <a:endParaRPr/>
          </a:p>
          <a:p>
            <a:r>
              <a:rPr lang="en"/>
              <a:t>A Semantic Web native model</a:t>
            </a:r>
            <a:endParaRPr/>
          </a:p>
          <a:p>
            <a:pPr lvl="1"/>
            <a:r>
              <a:rPr lang="en"/>
              <a:t>Best practices built-in (IRI as identifiers, interoperability, FAIR, etc.)</a:t>
            </a:r>
            <a:endParaRPr/>
          </a:p>
        </p:txBody>
      </p:sp>
      <p:pic>
        <p:nvPicPr>
          <p:cNvPr id="108" name="Google Shape;108;p23"/>
          <p:cNvPicPr preferRelativeResize="0"/>
          <p:nvPr/>
        </p:nvPicPr>
        <p:blipFill>
          <a:blip r:embed="rId3">
            <a:alphaModFix/>
          </a:blip>
          <a:stretch>
            <a:fillRect/>
          </a:stretch>
        </p:blipFill>
        <p:spPr>
          <a:xfrm>
            <a:off x="6450100" y="2049800"/>
            <a:ext cx="5455867" cy="2758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Relational system mapped to conceptual model</a:t>
            </a:r>
            <a:endParaRPr/>
          </a:p>
          <a:p>
            <a:r>
              <a:rPr lang="en"/>
              <a:t>Python data pipeline - Extract, Transform and Load (ETL)</a:t>
            </a:r>
            <a:endParaRPr/>
          </a:p>
          <a:p>
            <a:pPr lvl="1"/>
            <a:r>
              <a:rPr lang="en"/>
              <a:t>PostgreSQL</a:t>
            </a:r>
            <a:endParaRPr/>
          </a:p>
          <a:p>
            <a:pPr lvl="1"/>
            <a:r>
              <a:rPr lang="en"/>
              <a:t>Apache Spark (PySpark)</a:t>
            </a:r>
            <a:endParaRPr/>
          </a:p>
          <a:p>
            <a:pPr lvl="1"/>
            <a:r>
              <a:rPr lang="en"/>
              <a:t>Python RDFLib toolkit</a:t>
            </a:r>
            <a:endParaRPr/>
          </a:p>
          <a:p>
            <a:pPr lvl="1"/>
            <a:r>
              <a:rPr lang="en"/>
              <a:t>GraphDB (knowledge graph)</a:t>
            </a:r>
            <a:endParaRPr/>
          </a:p>
        </p:txBody>
      </p:sp>
      <p:sp>
        <p:nvSpPr>
          <p:cNvPr id="114" name="Google Shape;114;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Physical Model Implementation</a:t>
            </a:r>
            <a:endParaRPr sz="2400">
              <a:solidFill>
                <a:schemeClr val="dk2"/>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Result</a:t>
            </a:r>
            <a:endParaRPr/>
          </a:p>
        </p:txBody>
      </p:sp>
      <p:sp>
        <p:nvSpPr>
          <p:cNvPr id="120" name="Google Shape;120;p2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3 million addresses + roads and geographical names (place names)</a:t>
            </a:r>
            <a:endParaRPr/>
          </a:p>
          <a:p>
            <a:pPr lvl="1"/>
            <a:r>
              <a:rPr lang="en"/>
              <a:t>Transformation time on a development laptop - ~2 hours</a:t>
            </a:r>
            <a:endParaRPr/>
          </a:p>
          <a:p>
            <a:pPr lvl="1"/>
            <a:r>
              <a:rPr lang="en"/>
              <a:t>Covered ~85% of the addresses on the initial pass</a:t>
            </a:r>
            <a:endParaRPr/>
          </a:p>
          <a:p>
            <a:r>
              <a:rPr lang="en"/>
              <a:t>Bulk data load into knowledge graph (GraphDB)</a:t>
            </a:r>
            <a:endParaRPr/>
          </a:p>
          <a:p>
            <a:pPr lvl="1"/>
            <a:r>
              <a:rPr lang="en"/>
              <a:t>~23 minutes bulk loading time</a:t>
            </a:r>
            <a:endParaRPr/>
          </a:p>
          <a:p>
            <a:r>
              <a:rPr lang="en"/>
              <a:t>Validate data using the SHACL standard</a:t>
            </a:r>
            <a:endParaRPr/>
          </a:p>
          <a:p>
            <a:r>
              <a:rPr lang="en"/>
              <a:t>Query data using SPARQL</a:t>
            </a:r>
            <a:endParaRPr/>
          </a:p>
          <a:p>
            <a:r>
              <a:rPr lang="en"/>
              <a:t>SPARQL Property Function extension in GraphDB - https://github.com/Kurrawong/graphdb-compound-naming-plugin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32"/>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a:p>
            <a:pPr marL="0" indent="0"/>
            <a:endParaRPr>
              <a:solidFill>
                <a:schemeClr val="dk2"/>
              </a:solidFill>
            </a:endParaRPr>
          </a:p>
        </p:txBody>
      </p:sp>
      <p:sp>
        <p:nvSpPr>
          <p:cNvPr id="217" name="Google Shape;217;p32"/>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Developing new infrastructure</a:t>
            </a:r>
            <a:endParaRPr sz="3200" b="0"/>
          </a:p>
        </p:txBody>
      </p:sp>
      <p:sp>
        <p:nvSpPr>
          <p:cNvPr id="218" name="Google Shape;218;p32"/>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609585" indent="-457189"/>
            <a:r>
              <a:rPr lang="en-GB" b="0"/>
              <a:t>Coming soon: new WG mailing list (replacing CSIRO Mailman) and co-chairs address.</a:t>
            </a:r>
            <a:endParaRPr b="0"/>
          </a:p>
          <a:p>
            <a:pPr marL="609585" indent="-457189">
              <a:spcBef>
                <a:spcPts val="400"/>
              </a:spcBef>
            </a:pPr>
            <a:r>
              <a:rPr lang="en-GB" b="0"/>
              <a:t>Registry: preparing for migration to Drupal 10 (and 11).</a:t>
            </a:r>
            <a:endParaRPr b="0"/>
          </a:p>
          <a:p>
            <a:pPr marL="609585" indent="-457189">
              <a:spcBef>
                <a:spcPts val="400"/>
              </a:spcBef>
              <a:spcAft>
                <a:spcPts val="400"/>
              </a:spcAft>
            </a:pPr>
            <a:r>
              <a:rPr lang="en-GB" b="0"/>
              <a:t>New server infrastructure: working with our local provider on some final (?) network setup, and developing automation of the server provisioning.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Demonstration and Testing</a:t>
            </a:r>
            <a:endParaRPr/>
          </a:p>
        </p:txBody>
      </p:sp>
      <p:pic>
        <p:nvPicPr>
          <p:cNvPr id="126" name="Google Shape;126;p26"/>
          <p:cNvPicPr preferRelativeResize="0"/>
          <p:nvPr/>
        </p:nvPicPr>
        <p:blipFill>
          <a:blip r:embed="rId3">
            <a:alphaModFix/>
          </a:blip>
          <a:stretch>
            <a:fillRect/>
          </a:stretch>
        </p:blipFill>
        <p:spPr>
          <a:xfrm>
            <a:off x="203201" y="1553800"/>
            <a:ext cx="11785601" cy="3855837"/>
          </a:xfrm>
          <a:prstGeom prst="rect">
            <a:avLst/>
          </a:prstGeom>
          <a:noFill/>
          <a:ln w="9525" cap="flat" cmpd="sng">
            <a:solidFill>
              <a:schemeClr val="dk2"/>
            </a:solidFill>
            <a:prstDash val="solid"/>
            <a:round/>
            <a:headEnd type="none" w="sm" len="sm"/>
            <a:tailEnd type="none" w="sm" len="sm"/>
          </a:ln>
        </p:spPr>
      </p:pic>
      <p:sp>
        <p:nvSpPr>
          <p:cNvPr id="127" name="Google Shape;127;p26"/>
          <p:cNvSpPr txBox="1"/>
          <p:nvPr/>
        </p:nvSpPr>
        <p:spPr>
          <a:xfrm>
            <a:off x="7976667" y="2440667"/>
            <a:ext cx="2282400" cy="489200"/>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highlight>
                  <a:schemeClr val="accent6"/>
                </a:highlight>
              </a:rPr>
              <a:t>Full text search UI</a:t>
            </a:r>
            <a:endParaRPr sz="2400">
              <a:highlight>
                <a:schemeClr val="accent6"/>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Demonstration and Testing</a:t>
            </a:r>
            <a:endParaRPr/>
          </a:p>
        </p:txBody>
      </p:sp>
      <p:pic>
        <p:nvPicPr>
          <p:cNvPr id="133" name="Google Shape;133;p27"/>
          <p:cNvPicPr preferRelativeResize="0"/>
          <p:nvPr/>
        </p:nvPicPr>
        <p:blipFill>
          <a:blip r:embed="rId3">
            <a:alphaModFix/>
          </a:blip>
          <a:stretch>
            <a:fillRect/>
          </a:stretch>
        </p:blipFill>
        <p:spPr>
          <a:xfrm>
            <a:off x="2161200" y="1356967"/>
            <a:ext cx="7869600" cy="4852733"/>
          </a:xfrm>
          <a:prstGeom prst="rect">
            <a:avLst/>
          </a:prstGeom>
          <a:noFill/>
          <a:ln w="9525" cap="flat" cmpd="sng">
            <a:solidFill>
              <a:schemeClr val="dk2"/>
            </a:solidFill>
            <a:prstDash val="solid"/>
            <a:round/>
            <a:headEnd type="none" w="sm" len="sm"/>
            <a:tailEnd type="none" w="sm" len="sm"/>
          </a:ln>
        </p:spPr>
      </p:pic>
      <p:sp>
        <p:nvSpPr>
          <p:cNvPr id="134" name="Google Shape;134;p27"/>
          <p:cNvSpPr txBox="1"/>
          <p:nvPr/>
        </p:nvSpPr>
        <p:spPr>
          <a:xfrm>
            <a:off x="7659533" y="2688700"/>
            <a:ext cx="3616000" cy="1938400"/>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r>
              <a:rPr lang="en" sz="2400">
                <a:highlight>
                  <a:schemeClr val="accent6"/>
                </a:highlight>
              </a:rPr>
              <a:t>View of the Address in different forms</a:t>
            </a:r>
            <a:endParaRPr sz="2400">
              <a:highlight>
                <a:schemeClr val="accent6"/>
              </a:highlight>
            </a:endParaRPr>
          </a:p>
          <a:p>
            <a:pPr marL="609585" indent="-423323">
              <a:buSzPts val="1400"/>
              <a:buAutoNum type="arabicPeriod"/>
            </a:pPr>
            <a:r>
              <a:rPr lang="en" sz="2400">
                <a:highlight>
                  <a:schemeClr val="accent6"/>
                </a:highlight>
              </a:rPr>
              <a:t>One-liner</a:t>
            </a:r>
            <a:endParaRPr sz="2400">
              <a:highlight>
                <a:schemeClr val="accent6"/>
              </a:highlight>
            </a:endParaRPr>
          </a:p>
          <a:p>
            <a:pPr marL="609585" indent="-423323">
              <a:buSzPts val="1400"/>
              <a:buAutoNum type="arabicPeriod"/>
            </a:pPr>
            <a:r>
              <a:rPr lang="en" sz="2400">
                <a:highlight>
                  <a:schemeClr val="accent6"/>
                </a:highlight>
              </a:rPr>
              <a:t>Multi-line</a:t>
            </a:r>
            <a:endParaRPr sz="2400">
              <a:highlight>
                <a:schemeClr val="accent6"/>
              </a:highlight>
            </a:endParaRPr>
          </a:p>
          <a:p>
            <a:pPr marL="609585" indent="-423323">
              <a:buSzPts val="1400"/>
              <a:buAutoNum type="arabicPeriod"/>
            </a:pPr>
            <a:r>
              <a:rPr lang="en" sz="2400">
                <a:highlight>
                  <a:schemeClr val="accent6"/>
                </a:highlight>
              </a:rPr>
              <a:t>Pulling info from external system</a:t>
            </a:r>
            <a:endParaRPr sz="2400">
              <a:highlight>
                <a:schemeClr val="accent6"/>
              </a:highlight>
            </a:endParaRPr>
          </a:p>
        </p:txBody>
      </p:sp>
      <p:cxnSp>
        <p:nvCxnSpPr>
          <p:cNvPr id="135" name="Google Shape;135;p27"/>
          <p:cNvCxnSpPr/>
          <p:nvPr/>
        </p:nvCxnSpPr>
        <p:spPr>
          <a:xfrm rot="10800000">
            <a:off x="6520900" y="2173800"/>
            <a:ext cx="1303200" cy="1372800"/>
          </a:xfrm>
          <a:prstGeom prst="straightConnector1">
            <a:avLst/>
          </a:prstGeom>
          <a:noFill/>
          <a:ln w="9525" cap="flat" cmpd="sng">
            <a:solidFill>
              <a:schemeClr val="dk2"/>
            </a:solidFill>
            <a:prstDash val="solid"/>
            <a:round/>
            <a:headEnd type="none" w="med" len="med"/>
            <a:tailEnd type="triangle" w="med" len="med"/>
          </a:ln>
        </p:spPr>
      </p:cxnSp>
      <p:sp>
        <p:nvSpPr>
          <p:cNvPr id="136" name="Google Shape;136;p27"/>
          <p:cNvSpPr/>
          <p:nvPr/>
        </p:nvSpPr>
        <p:spPr>
          <a:xfrm>
            <a:off x="2249967" y="1665233"/>
            <a:ext cx="5574000" cy="451200"/>
          </a:xfrm>
          <a:prstGeom prst="rect">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37" name="Google Shape;137;p27"/>
          <p:cNvSpPr/>
          <p:nvPr/>
        </p:nvSpPr>
        <p:spPr>
          <a:xfrm>
            <a:off x="2249967" y="2567600"/>
            <a:ext cx="3559200" cy="521200"/>
          </a:xfrm>
          <a:prstGeom prst="rect">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cxnSp>
        <p:nvCxnSpPr>
          <p:cNvPr id="138" name="Google Shape;138;p27"/>
          <p:cNvCxnSpPr/>
          <p:nvPr/>
        </p:nvCxnSpPr>
        <p:spPr>
          <a:xfrm rot="10800000">
            <a:off x="5917600" y="2910967"/>
            <a:ext cx="1919200" cy="870800"/>
          </a:xfrm>
          <a:prstGeom prst="straightConnector1">
            <a:avLst/>
          </a:prstGeom>
          <a:noFill/>
          <a:ln w="9525" cap="flat" cmpd="sng">
            <a:solidFill>
              <a:schemeClr val="dk2"/>
            </a:solidFill>
            <a:prstDash val="solid"/>
            <a:round/>
            <a:headEnd type="none" w="med" len="med"/>
            <a:tailEnd type="triangle" w="med" len="med"/>
          </a:ln>
        </p:spPr>
      </p:cxnSp>
      <p:cxnSp>
        <p:nvCxnSpPr>
          <p:cNvPr id="139" name="Google Shape;139;p27"/>
          <p:cNvCxnSpPr/>
          <p:nvPr/>
        </p:nvCxnSpPr>
        <p:spPr>
          <a:xfrm flipH="1">
            <a:off x="5898467" y="4099533"/>
            <a:ext cx="1932000" cy="52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Demonstration and Testing</a:t>
            </a:r>
            <a:endParaRPr/>
          </a:p>
        </p:txBody>
      </p:sp>
      <p:pic>
        <p:nvPicPr>
          <p:cNvPr id="145" name="Google Shape;145;p28"/>
          <p:cNvPicPr preferRelativeResize="0"/>
          <p:nvPr/>
        </p:nvPicPr>
        <p:blipFill>
          <a:blip r:embed="rId3">
            <a:alphaModFix/>
          </a:blip>
          <a:stretch>
            <a:fillRect/>
          </a:stretch>
        </p:blipFill>
        <p:spPr>
          <a:xfrm>
            <a:off x="1138767" y="1356967"/>
            <a:ext cx="9914464" cy="4966900"/>
          </a:xfrm>
          <a:prstGeom prst="rect">
            <a:avLst/>
          </a:prstGeom>
          <a:noFill/>
          <a:ln w="9525" cap="flat" cmpd="sng">
            <a:solidFill>
              <a:schemeClr val="dk2"/>
            </a:solidFill>
            <a:prstDash val="solid"/>
            <a:round/>
            <a:headEnd type="none" w="sm" len="sm"/>
            <a:tailEnd type="none" w="sm" len="sm"/>
          </a:ln>
        </p:spPr>
      </p:pic>
      <p:sp>
        <p:nvSpPr>
          <p:cNvPr id="146" name="Google Shape;146;p28"/>
          <p:cNvSpPr txBox="1"/>
          <p:nvPr/>
        </p:nvSpPr>
        <p:spPr>
          <a:xfrm>
            <a:off x="8193400" y="4042367"/>
            <a:ext cx="3431600" cy="826400"/>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r>
              <a:rPr lang="en" sz="2400">
                <a:highlight>
                  <a:schemeClr val="accent6"/>
                </a:highlight>
              </a:rPr>
              <a:t>Directed graph view of the address with its relationships</a:t>
            </a:r>
            <a:endParaRPr sz="2400">
              <a:highlight>
                <a:schemeClr val="accent6"/>
              </a:high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Thank you</a:t>
            </a:r>
            <a:endParaRPr/>
          </a:p>
        </p:txBody>
      </p:sp>
      <p:sp>
        <p:nvSpPr>
          <p:cNvPr id="152" name="Google Shape;152;p2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KurrawongAI - </a:t>
            </a:r>
            <a:r>
              <a:rPr lang="en" u="sng">
                <a:solidFill>
                  <a:schemeClr val="hlink"/>
                </a:solidFill>
                <a:hlinkClick r:id="rId3"/>
              </a:rPr>
              <a:t>info@kurrawong.ai</a:t>
            </a:r>
            <a:r>
              <a:rPr lang="en"/>
              <a:t> </a:t>
            </a:r>
            <a:endParaRPr/>
          </a:p>
          <a:p>
            <a:pPr marL="0" indent="0">
              <a:spcBef>
                <a:spcPts val="1600"/>
              </a:spcBef>
              <a:spcAft>
                <a:spcPts val="1600"/>
              </a:spcAft>
              <a:buNone/>
            </a:pPr>
            <a:r>
              <a:rPr lang="en"/>
              <a:t>For more information - </a:t>
            </a:r>
            <a:r>
              <a:rPr lang="en" u="sng">
                <a:solidFill>
                  <a:schemeClr val="hlink"/>
                </a:solidFill>
                <a:hlinkClick r:id="rId4"/>
              </a:rPr>
              <a:t>https://kurrawong.ai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pPr marL="0" indent="0">
              <a:buNone/>
            </a:pPr>
            <a:r>
              <a:rPr lang="en-AU" sz="4400" i="1" dirty="0"/>
              <a:t>Thanks to all the presenters and the audience</a:t>
            </a:r>
          </a:p>
          <a:p>
            <a:pPr marL="0" indent="0">
              <a:buNone/>
            </a:pPr>
            <a:endParaRPr lang="en-AU" sz="4400" i="1" dirty="0"/>
          </a:p>
          <a:p>
            <a:pPr marL="0" indent="0">
              <a:buNone/>
            </a:pPr>
            <a:r>
              <a:rPr lang="en-AU" sz="4400" dirty="0"/>
              <a:t>Questions?</a:t>
            </a:r>
          </a:p>
          <a:p>
            <a:pPr marL="0" indent="0">
              <a:buNone/>
            </a:pPr>
            <a:endParaRPr lang="en-AU" sz="2800" i="1" dirty="0">
              <a:solidFill>
                <a:srgbClr val="851902"/>
              </a:solidFill>
            </a:endParaRP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dirty="0">
                <a:solidFill>
                  <a:schemeClr val="bg2">
                    <a:lumMod val="75000"/>
                  </a:schemeClr>
                </a:solidFill>
              </a:rPr>
              <a:t>Australian Government Linked Data Working Group</a:t>
            </a:r>
          </a:p>
          <a:p>
            <a:r>
              <a:rPr lang="en-AU" b="0" dirty="0">
                <a:solidFill>
                  <a:schemeClr val="bg2">
                    <a:lumMod val="75000"/>
                  </a:schemeClr>
                </a:solidFill>
              </a:rPr>
              <a:t>2023 Linked Data Showcase  (https://linked.data.gov.au)</a:t>
            </a: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2240693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2890"/>
            <a:ext cx="10515600" cy="4894073"/>
          </a:xfrm>
        </p:spPr>
        <p:txBody>
          <a:bodyPr/>
          <a:lstStyle/>
          <a:p>
            <a:pPr marL="0" indent="0">
              <a:buNone/>
            </a:pPr>
            <a:r>
              <a:rPr lang="en-AU" dirty="0"/>
              <a:t>Linked Data for Digital Humanities</a:t>
            </a:r>
            <a:br>
              <a:rPr lang="en-AU" dirty="0"/>
            </a:br>
            <a:r>
              <a:rPr lang="en-AU" sz="2000" dirty="0" err="1"/>
              <a:t>Terhi</a:t>
            </a:r>
            <a:r>
              <a:rPr lang="en-AU" sz="2000" dirty="0"/>
              <a:t> </a:t>
            </a:r>
            <a:r>
              <a:rPr lang="en-AU" sz="2000" dirty="0" err="1"/>
              <a:t>Nurmikko</a:t>
            </a:r>
            <a:r>
              <a:rPr lang="en-AU" sz="2000" dirty="0"/>
              <a:t>-Fuller </a:t>
            </a:r>
            <a:r>
              <a:rPr lang="en-AU" sz="1200" dirty="0"/>
              <a:t>(</a:t>
            </a:r>
            <a:r>
              <a:rPr lang="en-AU" sz="1200" u="sng" kern="0" dirty="0">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https://orcid.org/0000-0002-0688-3006</a:t>
            </a:r>
            <a:r>
              <a:rPr lang="en-AU" sz="1200" dirty="0"/>
              <a:t>)</a:t>
            </a:r>
          </a:p>
          <a:p>
            <a:pPr marL="0" indent="0">
              <a:buNone/>
            </a:pPr>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
        <p:nvSpPr>
          <p:cNvPr id="7" name="TextBox 6">
            <a:extLst>
              <a:ext uri="{FF2B5EF4-FFF2-40B4-BE49-F238E27FC236}">
                <a16:creationId xmlns:a16="http://schemas.microsoft.com/office/drawing/2014/main" id="{12E17DFA-3957-91B0-1096-1982A73B4D7E}"/>
              </a:ext>
            </a:extLst>
          </p:cNvPr>
          <p:cNvSpPr txBox="1"/>
          <p:nvPr/>
        </p:nvSpPr>
        <p:spPr>
          <a:xfrm>
            <a:off x="3438524" y="3031695"/>
            <a:ext cx="7915275" cy="2308324"/>
          </a:xfrm>
          <a:prstGeom prst="rect">
            <a:avLst/>
          </a:prstGeom>
          <a:noFill/>
        </p:spPr>
        <p:txBody>
          <a:bodyPr wrap="square" rtlCol="0">
            <a:spAutoFit/>
          </a:bodyPr>
          <a:lstStyle/>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provides insights into how digital technologies can enrich and diversify humanities scholarship and make it pioneering in the digital age.</a:t>
            </a:r>
          </a:p>
          <a:p>
            <a:endParaRPr lang="en-AU" dirty="0">
              <a:effectLst/>
              <a:latin typeface="Calibri" panose="020F0502020204030204" pitchFamily="34" charset="0"/>
              <a:ea typeface="Calibri" panose="020F0502020204030204" pitchFamily="34" charset="0"/>
              <a:cs typeface="Times New Roman" panose="02020603050405020304" pitchFamily="18" charset="0"/>
            </a:endParaRPr>
          </a:p>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discusses technological issues in the context of Humanities scholarship, bridging disciplines and enabling informed conversations across disciplinary boundaries. It will be of interest to humanities scholars, computer and data scientists, and library and information scientists.</a:t>
            </a:r>
            <a:endParaRPr lang="en-AU" dirty="0"/>
          </a:p>
        </p:txBody>
      </p:sp>
      <p:pic>
        <p:nvPicPr>
          <p:cNvPr id="8" name="Picture 7">
            <a:extLst>
              <a:ext uri="{FF2B5EF4-FFF2-40B4-BE49-F238E27FC236}">
                <a16:creationId xmlns:a16="http://schemas.microsoft.com/office/drawing/2014/main" id="{3851F974-1C2F-281D-C3BB-3E39C0707C1F}"/>
              </a:ext>
            </a:extLst>
          </p:cNvPr>
          <p:cNvPicPr>
            <a:picLocks noChangeAspect="1"/>
          </p:cNvPicPr>
          <p:nvPr/>
        </p:nvPicPr>
        <p:blipFill>
          <a:blip r:embed="rId5"/>
          <a:stretch>
            <a:fillRect/>
          </a:stretch>
        </p:blipFill>
        <p:spPr>
          <a:xfrm>
            <a:off x="838200" y="2194751"/>
            <a:ext cx="2600325" cy="3982212"/>
          </a:xfrm>
          <a:prstGeom prst="rect">
            <a:avLst/>
          </a:prstGeom>
        </p:spPr>
      </p:pic>
    </p:spTree>
    <p:extLst>
      <p:ext uri="{BB962C8B-B14F-4D97-AF65-F5344CB8AC3E}">
        <p14:creationId xmlns:p14="http://schemas.microsoft.com/office/powerpoint/2010/main" val="356742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1"/>
          <p:cNvPicPr preferRelativeResize="0">
            <a:picLocks noGrp="1"/>
          </p:cNvPicPr>
          <p:nvPr>
            <p:ph type="pic" idx="2"/>
          </p:nvPr>
        </p:nvPicPr>
        <p:blipFill rotWithShape="1">
          <a:blip r:embed="rId3">
            <a:alphaModFix/>
          </a:blip>
          <a:srcRect l="39" t="1316" r="33430" b="33199"/>
          <a:stretch/>
        </p:blipFill>
        <p:spPr>
          <a:xfrm>
            <a:off x="1" y="-34366"/>
            <a:ext cx="12191996" cy="6000135"/>
          </a:xfrm>
          <a:prstGeom prst="rect">
            <a:avLst/>
          </a:prstGeom>
          <a:noFill/>
          <a:ln>
            <a:noFill/>
          </a:ln>
        </p:spPr>
      </p:pic>
      <p:sp>
        <p:nvSpPr>
          <p:cNvPr id="409" name="Google Shape;409;p1"/>
          <p:cNvSpPr/>
          <p:nvPr/>
        </p:nvSpPr>
        <p:spPr>
          <a:xfrm>
            <a:off x="701000" y="1273133"/>
            <a:ext cx="5086800" cy="18804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grpSp>
        <p:nvGrpSpPr>
          <p:cNvPr id="410" name="Google Shape;410;p1"/>
          <p:cNvGrpSpPr/>
          <p:nvPr/>
        </p:nvGrpSpPr>
        <p:grpSpPr>
          <a:xfrm>
            <a:off x="5712200" y="2138034"/>
            <a:ext cx="125600" cy="613700"/>
            <a:chOff x="6193700" y="1865950"/>
            <a:chExt cx="94200" cy="460275"/>
          </a:xfrm>
        </p:grpSpPr>
        <p:sp>
          <p:nvSpPr>
            <p:cNvPr id="411" name="Google Shape;411;p1"/>
            <p:cNvSpPr/>
            <p:nvPr/>
          </p:nvSpPr>
          <p:spPr>
            <a:xfrm>
              <a:off x="6193700" y="1865950"/>
              <a:ext cx="94200" cy="94200"/>
            </a:xfrm>
            <a:prstGeom prst="rect">
              <a:avLst/>
            </a:prstGeom>
            <a:solidFill>
              <a:srgbClr val="00B0D5"/>
            </a:solidFill>
            <a:ln>
              <a:noFill/>
            </a:ln>
          </p:spPr>
          <p:txBody>
            <a:bodyPr spcFirstLastPara="1" wrap="square" lIns="121900" tIns="121900" rIns="121900" bIns="121900" anchor="ctr" anchorCtr="0">
              <a:noAutofit/>
            </a:bodyPr>
            <a:lstStyle/>
            <a:p>
              <a:pPr defTabSz="1219170">
                <a:buClr>
                  <a:srgbClr val="000000"/>
                </a:buClr>
                <a:buSzPts val="1400"/>
              </a:pPr>
              <a:r>
                <a:rPr lang="en-GB" sz="1867" kern="0">
                  <a:solidFill>
                    <a:srgbClr val="000000"/>
                  </a:solidFill>
                  <a:latin typeface="Arial"/>
                  <a:ea typeface="Arial"/>
                  <a:cs typeface="Arial"/>
                  <a:sym typeface="Arial"/>
                </a:rPr>
                <a:t> </a:t>
              </a:r>
              <a:endParaRPr sz="1867" kern="0">
                <a:solidFill>
                  <a:srgbClr val="000000"/>
                </a:solidFill>
                <a:latin typeface="Arial"/>
                <a:ea typeface="Arial"/>
                <a:cs typeface="Arial"/>
                <a:sym typeface="Arial"/>
              </a:endParaRPr>
            </a:p>
          </p:txBody>
        </p:sp>
        <p:sp>
          <p:nvSpPr>
            <p:cNvPr id="412" name="Google Shape;412;p1"/>
            <p:cNvSpPr/>
            <p:nvPr/>
          </p:nvSpPr>
          <p:spPr>
            <a:xfrm>
              <a:off x="6193700" y="1987975"/>
              <a:ext cx="94200" cy="94200"/>
            </a:xfrm>
            <a:prstGeom prst="rect">
              <a:avLst/>
            </a:prstGeom>
            <a:solidFill>
              <a:srgbClr val="E51875"/>
            </a:solidFill>
            <a:ln>
              <a:noFill/>
            </a:ln>
          </p:spPr>
          <p:txBody>
            <a:bodyPr spcFirstLastPara="1" wrap="square" lIns="121900" tIns="121900" rIns="121900" bIns="121900" anchor="ctr" anchorCtr="0">
              <a:noAutofit/>
            </a:bodyPr>
            <a:lstStyle/>
            <a:p>
              <a:pPr defTabSz="1219170">
                <a:buClr>
                  <a:srgbClr val="000000"/>
                </a:buClr>
                <a:buSzPts val="1400"/>
              </a:pPr>
              <a:r>
                <a:rPr lang="en-GB" sz="1867" kern="0">
                  <a:solidFill>
                    <a:srgbClr val="000000"/>
                  </a:solidFill>
                  <a:latin typeface="Arial"/>
                  <a:ea typeface="Arial"/>
                  <a:cs typeface="Arial"/>
                  <a:sym typeface="Arial"/>
                </a:rPr>
                <a:t> </a:t>
              </a:r>
              <a:endParaRPr sz="1867" kern="0">
                <a:solidFill>
                  <a:srgbClr val="000000"/>
                </a:solidFill>
                <a:latin typeface="Arial"/>
                <a:ea typeface="Arial"/>
                <a:cs typeface="Arial"/>
                <a:sym typeface="Arial"/>
              </a:endParaRPr>
            </a:p>
          </p:txBody>
        </p:sp>
        <p:sp>
          <p:nvSpPr>
            <p:cNvPr id="413" name="Google Shape;413;p1"/>
            <p:cNvSpPr/>
            <p:nvPr/>
          </p:nvSpPr>
          <p:spPr>
            <a:xfrm>
              <a:off x="6193700" y="2110000"/>
              <a:ext cx="94200" cy="94200"/>
            </a:xfrm>
            <a:prstGeom prst="rect">
              <a:avLst/>
            </a:prstGeom>
            <a:solidFill>
              <a:srgbClr val="F8B20E"/>
            </a:solidFill>
            <a:ln>
              <a:noFill/>
            </a:ln>
          </p:spPr>
          <p:txBody>
            <a:bodyPr spcFirstLastPara="1" wrap="square" lIns="121900" tIns="121900" rIns="121900" bIns="121900" anchor="ctr" anchorCtr="0">
              <a:noAutofit/>
            </a:bodyPr>
            <a:lstStyle/>
            <a:p>
              <a:pPr defTabSz="1219170">
                <a:buClr>
                  <a:srgbClr val="000000"/>
                </a:buClr>
                <a:buSzPts val="1400"/>
              </a:pPr>
              <a:r>
                <a:rPr lang="en-GB" sz="1867" kern="0">
                  <a:solidFill>
                    <a:srgbClr val="000000"/>
                  </a:solidFill>
                  <a:latin typeface="Arial"/>
                  <a:ea typeface="Arial"/>
                  <a:cs typeface="Arial"/>
                  <a:sym typeface="Arial"/>
                </a:rPr>
                <a:t> </a:t>
              </a:r>
              <a:endParaRPr sz="1867" kern="0">
                <a:solidFill>
                  <a:srgbClr val="000000"/>
                </a:solidFill>
                <a:latin typeface="Arial"/>
                <a:ea typeface="Arial"/>
                <a:cs typeface="Arial"/>
                <a:sym typeface="Arial"/>
              </a:endParaRPr>
            </a:p>
          </p:txBody>
        </p:sp>
        <p:sp>
          <p:nvSpPr>
            <p:cNvPr id="414" name="Google Shape;414;p1"/>
            <p:cNvSpPr/>
            <p:nvPr/>
          </p:nvSpPr>
          <p:spPr>
            <a:xfrm>
              <a:off x="6193700" y="2232025"/>
              <a:ext cx="94200" cy="94200"/>
            </a:xfrm>
            <a:prstGeom prst="rect">
              <a:avLst/>
            </a:prstGeom>
            <a:solidFill>
              <a:srgbClr val="8E489B"/>
            </a:solidFill>
            <a:ln>
              <a:noFill/>
            </a:ln>
          </p:spPr>
          <p:txBody>
            <a:bodyPr spcFirstLastPara="1" wrap="square" lIns="121900" tIns="121900" rIns="121900" bIns="121900" anchor="ctr" anchorCtr="0">
              <a:noAutofit/>
            </a:bodyPr>
            <a:lstStyle/>
            <a:p>
              <a:pPr defTabSz="1219170">
                <a:buClr>
                  <a:srgbClr val="000000"/>
                </a:buClr>
                <a:buSzPts val="1400"/>
              </a:pPr>
              <a:r>
                <a:rPr lang="en-GB" sz="1867" kern="0">
                  <a:solidFill>
                    <a:srgbClr val="000000"/>
                  </a:solidFill>
                  <a:latin typeface="Arial"/>
                  <a:ea typeface="Arial"/>
                  <a:cs typeface="Arial"/>
                  <a:sym typeface="Arial"/>
                </a:rPr>
                <a:t> </a:t>
              </a:r>
              <a:endParaRPr sz="1867" kern="0">
                <a:solidFill>
                  <a:srgbClr val="000000"/>
                </a:solidFill>
                <a:latin typeface="Arial"/>
                <a:ea typeface="Arial"/>
                <a:cs typeface="Arial"/>
                <a:sym typeface="Arial"/>
              </a:endParaRPr>
            </a:p>
          </p:txBody>
        </p:sp>
      </p:grpSp>
      <p:sp>
        <p:nvSpPr>
          <p:cNvPr id="415" name="Google Shape;415;p1"/>
          <p:cNvSpPr txBox="1">
            <a:spLocks noGrp="1"/>
          </p:cNvSpPr>
          <p:nvPr>
            <p:ph type="title"/>
          </p:nvPr>
        </p:nvSpPr>
        <p:spPr>
          <a:xfrm>
            <a:off x="1096367" y="1529567"/>
            <a:ext cx="4417200" cy="1016800"/>
          </a:xfrm>
          <a:prstGeom prst="rect">
            <a:avLst/>
          </a:prstGeom>
          <a:noFill/>
          <a:ln>
            <a:noFill/>
          </a:ln>
        </p:spPr>
        <p:txBody>
          <a:bodyPr spcFirstLastPara="1" wrap="square" lIns="0" tIns="0" rIns="0" bIns="0" anchor="t" anchorCtr="0">
            <a:noAutofit/>
          </a:bodyPr>
          <a:lstStyle/>
          <a:p>
            <a:pPr>
              <a:lnSpc>
                <a:spcPct val="90000"/>
              </a:lnSpc>
            </a:pPr>
            <a:r>
              <a:rPr lang="en-GB" sz="3333"/>
              <a:t>Australian National PID Strategy </a:t>
            </a:r>
            <a:endParaRPr sz="3333"/>
          </a:p>
          <a:p>
            <a:pPr>
              <a:lnSpc>
                <a:spcPct val="90000"/>
              </a:lnSpc>
              <a:spcBef>
                <a:spcPts val="400"/>
              </a:spcBef>
            </a:pPr>
            <a:endParaRPr sz="1333"/>
          </a:p>
          <a:p>
            <a:pPr>
              <a:lnSpc>
                <a:spcPct val="90000"/>
              </a:lnSpc>
              <a:spcBef>
                <a:spcPts val="400"/>
              </a:spcBef>
            </a:pPr>
            <a:r>
              <a:rPr lang="en-GB" sz="1333" i="1"/>
              <a:t>AGLDWG meeting </a:t>
            </a:r>
            <a:endParaRPr sz="1333" i="1"/>
          </a:p>
          <a:p>
            <a:pPr>
              <a:spcBef>
                <a:spcPts val="400"/>
              </a:spcBef>
            </a:pPr>
            <a:br>
              <a:rPr lang="en-GB" sz="2400">
                <a:solidFill>
                  <a:schemeClr val="accent3"/>
                </a:solidFill>
              </a:rPr>
            </a:br>
            <a:endParaRPr sz="1333" b="0">
              <a:solidFill>
                <a:schemeClr val="accent3"/>
              </a:solidFill>
            </a:endParaRPr>
          </a:p>
        </p:txBody>
      </p:sp>
      <p:sp>
        <p:nvSpPr>
          <p:cNvPr id="416" name="Google Shape;416;p1"/>
          <p:cNvSpPr/>
          <p:nvPr/>
        </p:nvSpPr>
        <p:spPr>
          <a:xfrm>
            <a:off x="-8293733" y="2509767"/>
            <a:ext cx="1839200" cy="1130000"/>
          </a:xfrm>
          <a:prstGeom prst="rightArrow">
            <a:avLst>
              <a:gd name="adj1" fmla="val 50000"/>
              <a:gd name="adj2" fmla="val 50000"/>
            </a:avLst>
          </a:prstGeom>
          <a:solidFill>
            <a:schemeClr val="lt2"/>
          </a:solidFill>
          <a:ln>
            <a:noFill/>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highlight>
                <a:srgbClr val="414141"/>
              </a:highlight>
              <a:latin typeface="Arial"/>
              <a:ea typeface="Arial"/>
              <a:cs typeface="Arial"/>
              <a:sym typeface="Arial"/>
            </a:endParaRPr>
          </a:p>
        </p:txBody>
      </p:sp>
      <p:sp>
        <p:nvSpPr>
          <p:cNvPr id="417" name="Google Shape;417;p1"/>
          <p:cNvSpPr txBox="1"/>
          <p:nvPr/>
        </p:nvSpPr>
        <p:spPr>
          <a:xfrm>
            <a:off x="873532" y="3460933"/>
            <a:ext cx="1474000" cy="223600"/>
          </a:xfrm>
          <a:prstGeom prst="rect">
            <a:avLst/>
          </a:prstGeom>
          <a:noFill/>
          <a:ln>
            <a:noFill/>
          </a:ln>
        </p:spPr>
        <p:txBody>
          <a:bodyPr spcFirstLastPara="1" wrap="square" lIns="0" tIns="0" rIns="0" bIns="0" anchor="t" anchorCtr="0">
            <a:noAutofit/>
          </a:bodyPr>
          <a:lstStyle/>
          <a:p>
            <a:pPr defTabSz="1219170">
              <a:buClr>
                <a:srgbClr val="000000"/>
              </a:buClr>
              <a:buSzPts val="1200"/>
            </a:pPr>
            <a:r>
              <a:rPr lang="en-GB" sz="1600" b="1" kern="0">
                <a:solidFill>
                  <a:srgbClr val="FFFFFF"/>
                </a:solidFill>
                <a:latin typeface="Calibri"/>
                <a:ea typeface="Calibri"/>
                <a:cs typeface="Calibri"/>
                <a:sym typeface="Calibri"/>
              </a:rPr>
              <a:t>14 September 2023</a:t>
            </a:r>
            <a:endParaRPr sz="1600" b="1" kern="0">
              <a:solidFill>
                <a:srgbClr val="FFFFFF"/>
              </a:solidFill>
              <a:latin typeface="Calibri"/>
              <a:ea typeface="Calibri"/>
              <a:cs typeface="Calibri"/>
              <a:sym typeface="Calibri"/>
            </a:endParaRPr>
          </a:p>
        </p:txBody>
      </p:sp>
      <p:sp>
        <p:nvSpPr>
          <p:cNvPr id="418" name="Google Shape;418;p1"/>
          <p:cNvSpPr txBox="1"/>
          <p:nvPr/>
        </p:nvSpPr>
        <p:spPr>
          <a:xfrm>
            <a:off x="3002767" y="3800033"/>
            <a:ext cx="2785200" cy="695600"/>
          </a:xfrm>
          <a:prstGeom prst="rect">
            <a:avLst/>
          </a:prstGeom>
          <a:noFill/>
          <a:ln>
            <a:noFill/>
          </a:ln>
        </p:spPr>
        <p:txBody>
          <a:bodyPr spcFirstLastPara="1" wrap="square" lIns="0" tIns="0" rIns="0" bIns="0" anchor="t" anchorCtr="0">
            <a:noAutofit/>
          </a:bodyPr>
          <a:lstStyle/>
          <a:p>
            <a:pPr defTabSz="1219170">
              <a:lnSpc>
                <a:spcPct val="90000"/>
              </a:lnSpc>
              <a:buClr>
                <a:srgbClr val="000000"/>
              </a:buClr>
              <a:buSzPts val="1200"/>
            </a:pPr>
            <a:r>
              <a:rPr lang="en-GB" sz="1600" kern="0">
                <a:solidFill>
                  <a:srgbClr val="FFFFFF"/>
                </a:solidFill>
                <a:latin typeface="Calibri"/>
                <a:ea typeface="Calibri"/>
                <a:cs typeface="Calibri"/>
                <a:sym typeface="Calibri"/>
              </a:rPr>
              <a:t>Natasha Simons </a:t>
            </a:r>
            <a:endParaRPr sz="1600" kern="0">
              <a:solidFill>
                <a:srgbClr val="FFFFFF"/>
              </a:solidFill>
              <a:latin typeface="Calibri"/>
              <a:ea typeface="Calibri"/>
              <a:cs typeface="Calibri"/>
              <a:sym typeface="Calibri"/>
            </a:endParaRPr>
          </a:p>
        </p:txBody>
      </p:sp>
      <p:sp>
        <p:nvSpPr>
          <p:cNvPr id="419" name="Google Shape;419;p1"/>
          <p:cNvSpPr txBox="1"/>
          <p:nvPr/>
        </p:nvSpPr>
        <p:spPr>
          <a:xfrm>
            <a:off x="3002767" y="3449534"/>
            <a:ext cx="1828000" cy="246221"/>
          </a:xfrm>
          <a:prstGeom prst="rect">
            <a:avLst/>
          </a:prstGeom>
          <a:noFill/>
          <a:ln>
            <a:noFill/>
          </a:ln>
        </p:spPr>
        <p:txBody>
          <a:bodyPr spcFirstLastPara="1" wrap="square" lIns="0" tIns="0" rIns="0" bIns="0" anchor="t" anchorCtr="0">
            <a:spAutoFit/>
          </a:bodyPr>
          <a:lstStyle/>
          <a:p>
            <a:pPr defTabSz="1219170">
              <a:buClr>
                <a:srgbClr val="000000"/>
              </a:buClr>
              <a:buSzPts val="1200"/>
            </a:pPr>
            <a:r>
              <a:rPr lang="en-GB" sz="1600" b="1" kern="0">
                <a:solidFill>
                  <a:srgbClr val="FFFFFF"/>
                </a:solidFill>
                <a:latin typeface="Calibri"/>
                <a:ea typeface="Calibri"/>
                <a:cs typeface="Calibri"/>
                <a:sym typeface="Calibri"/>
              </a:rPr>
              <a:t>PRESENTED BY</a:t>
            </a:r>
            <a:endParaRPr sz="1600" b="1" kern="0">
              <a:solidFill>
                <a:srgbClr val="FFFFFF"/>
              </a:solidFill>
              <a:latin typeface="Calibri"/>
              <a:ea typeface="Calibri"/>
              <a:cs typeface="Calibri"/>
              <a:sym typeface="Calibri"/>
            </a:endParaRPr>
          </a:p>
        </p:txBody>
      </p:sp>
      <p:cxnSp>
        <p:nvCxnSpPr>
          <p:cNvPr id="420" name="Google Shape;420;p1"/>
          <p:cNvCxnSpPr/>
          <p:nvPr/>
        </p:nvCxnSpPr>
        <p:spPr>
          <a:xfrm>
            <a:off x="2631867" y="3494300"/>
            <a:ext cx="0" cy="6580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2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ANUPowerpointTemplate20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ARDC PRESENTATION SLIDES">
  <a:themeElements>
    <a:clrScheme name="Simple Light">
      <a:dk1>
        <a:srgbClr val="414141"/>
      </a:dk1>
      <a:lt1>
        <a:srgbClr val="FFFFFF"/>
      </a:lt1>
      <a:dk2>
        <a:srgbClr val="9A9B9F"/>
      </a:dk2>
      <a:lt2>
        <a:srgbClr val="F3F3F3"/>
      </a:lt2>
      <a:accent1>
        <a:srgbClr val="00B0D5"/>
      </a:accent1>
      <a:accent2>
        <a:srgbClr val="E51875"/>
      </a:accent2>
      <a:accent3>
        <a:srgbClr val="F8B20E"/>
      </a:accent3>
      <a:accent4>
        <a:srgbClr val="8E489B"/>
      </a:accent4>
      <a:accent5>
        <a:srgbClr val="FFFFFF"/>
      </a:accent5>
      <a:accent6>
        <a:srgbClr val="FFFFFF"/>
      </a:accent6>
      <a:hlink>
        <a:srgbClr val="1054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Finance 3 Citrus">
  <a:themeElements>
    <a:clrScheme name="Custom 4">
      <a:dk1>
        <a:sysClr val="windowText" lastClr="000000"/>
      </a:dk1>
      <a:lt1>
        <a:sysClr val="window" lastClr="FFFFFF"/>
      </a:lt1>
      <a:dk2>
        <a:srgbClr val="1C1C1C"/>
      </a:dk2>
      <a:lt2>
        <a:srgbClr val="E2E3E2"/>
      </a:lt2>
      <a:accent1>
        <a:srgbClr val="9CDBD9"/>
      </a:accent1>
      <a:accent2>
        <a:srgbClr val="B4B5DF"/>
      </a:accent2>
      <a:accent3>
        <a:srgbClr val="ECBAA8"/>
      </a:accent3>
      <a:accent4>
        <a:srgbClr val="F6EB61"/>
      </a:accent4>
      <a:accent5>
        <a:srgbClr val="64CCC9"/>
      </a:accent5>
      <a:accent6>
        <a:srgbClr val="9595D2"/>
      </a:accent6>
      <a:hlink>
        <a:srgbClr val="E8927C"/>
      </a:hlink>
      <a:folHlink>
        <a:srgbClr val="FFD1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e 3 Citrus" id="{E7A3E519-A6CF-44BD-9AA9-8D9D4B5E1373}" vid="{22506707-1C05-45A7-8620-DD4EAAB43FF8}"/>
    </a:ext>
  </a:extLst>
</a:theme>
</file>

<file path=ppt/theme/theme8.xml><?xml version="1.0" encoding="utf-8"?>
<a:theme xmlns:a="http://schemas.openxmlformats.org/drawingml/2006/main" name="ARDC PRESENTATION SLIDES">
  <a:themeElements>
    <a:clrScheme name="Simple Light">
      <a:dk1>
        <a:srgbClr val="414141"/>
      </a:dk1>
      <a:lt1>
        <a:srgbClr val="FFFFFF"/>
      </a:lt1>
      <a:dk2>
        <a:srgbClr val="595959"/>
      </a:dk2>
      <a:lt2>
        <a:srgbClr val="EEEEEE"/>
      </a:lt2>
      <a:accent1>
        <a:srgbClr val="00B0D5"/>
      </a:accent1>
      <a:accent2>
        <a:srgbClr val="F8B20E"/>
      </a:accent2>
      <a:accent3>
        <a:srgbClr val="E51875"/>
      </a:accent3>
      <a:accent4>
        <a:srgbClr val="8E489B"/>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ARDC PRESENTATION SLIDES">
  <a:themeElements>
    <a:clrScheme name="Simple Light">
      <a:dk1>
        <a:srgbClr val="414141"/>
      </a:dk1>
      <a:lt1>
        <a:srgbClr val="FFFFFF"/>
      </a:lt1>
      <a:dk2>
        <a:srgbClr val="9A9B9F"/>
      </a:dk2>
      <a:lt2>
        <a:srgbClr val="F3F3F3"/>
      </a:lt2>
      <a:accent1>
        <a:srgbClr val="00B0D5"/>
      </a:accent1>
      <a:accent2>
        <a:srgbClr val="E51875"/>
      </a:accent2>
      <a:accent3>
        <a:srgbClr val="F8B20E"/>
      </a:accent3>
      <a:accent4>
        <a:srgbClr val="8E489B"/>
      </a:accent4>
      <a:accent5>
        <a:srgbClr val="FFFFFF"/>
      </a:accent5>
      <a:accent6>
        <a:srgbClr val="FFFFFF"/>
      </a:accent6>
      <a:hlink>
        <a:srgbClr val="1054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TotalTime>
  <Words>4639</Words>
  <Application>Microsoft Office PowerPoint</Application>
  <PresentationFormat>Widescreen</PresentationFormat>
  <Paragraphs>609</Paragraphs>
  <Slides>64</Slides>
  <Notes>64</Notes>
  <HiddenSlides>0</HiddenSlides>
  <MMClips>0</MMClips>
  <ScaleCrop>false</ScaleCrop>
  <HeadingPairs>
    <vt:vector size="6" baseType="variant">
      <vt:variant>
        <vt:lpstr>Fonts Used</vt:lpstr>
      </vt:variant>
      <vt:variant>
        <vt:i4>22</vt:i4>
      </vt:variant>
      <vt:variant>
        <vt:lpstr>Theme</vt:lpstr>
      </vt:variant>
      <vt:variant>
        <vt:i4>9</vt:i4>
      </vt:variant>
      <vt:variant>
        <vt:lpstr>Slide Titles</vt:lpstr>
      </vt:variant>
      <vt:variant>
        <vt:i4>64</vt:i4>
      </vt:variant>
    </vt:vector>
  </HeadingPairs>
  <TitlesOfParts>
    <vt:vector size="95" baseType="lpstr">
      <vt:lpstr>Abadi</vt:lpstr>
      <vt:lpstr>Arial</vt:lpstr>
      <vt:lpstr>Calibri</vt:lpstr>
      <vt:lpstr>Calibri Light</vt:lpstr>
      <vt:lpstr>Candara</vt:lpstr>
      <vt:lpstr>Consolas</vt:lpstr>
      <vt:lpstr>Courier New</vt:lpstr>
      <vt:lpstr>EB Garamond</vt:lpstr>
      <vt:lpstr>Georgia</vt:lpstr>
      <vt:lpstr>Montserrat</vt:lpstr>
      <vt:lpstr>Open Sans</vt:lpstr>
      <vt:lpstr>Poppins Medium</vt:lpstr>
      <vt:lpstr>Poppins SemiBold</vt:lpstr>
      <vt:lpstr>Roboto</vt:lpstr>
      <vt:lpstr>Sofia Pro</vt:lpstr>
      <vt:lpstr>Sofia Pro Extra Light</vt:lpstr>
      <vt:lpstr>Sofia Pro Light</vt:lpstr>
      <vt:lpstr>Söhne</vt:lpstr>
      <vt:lpstr>Symbol</vt:lpstr>
      <vt:lpstr>Tahoma</vt:lpstr>
      <vt:lpstr>Times New Roman</vt:lpstr>
      <vt:lpstr>Wingdings</vt:lpstr>
      <vt:lpstr>Office Theme</vt:lpstr>
      <vt:lpstr>1_Office Theme</vt:lpstr>
      <vt:lpstr>2_Office Theme</vt:lpstr>
      <vt:lpstr>ANUPowerpointTemplate2010</vt:lpstr>
      <vt:lpstr>Custom Design</vt:lpstr>
      <vt:lpstr>1_ARDC PRESENTATION SLIDES</vt:lpstr>
      <vt:lpstr>Finance 3 Citrus</vt:lpstr>
      <vt:lpstr>ARDC PRESENTATION SLIDES</vt:lpstr>
      <vt:lpstr>2_ARDC PRESENTATION SLIDES</vt:lpstr>
      <vt:lpstr>Australian Government  Linked Data Working Group 2023 Linked Data Showcase</vt:lpstr>
      <vt:lpstr>Australian Government Linked Data Working Group 2023 Linked Data Showcase</vt:lpstr>
      <vt:lpstr>Australian Government Linked Data Working Group 2023 Linked Data Showcase</vt:lpstr>
      <vt:lpstr>AGLDWG Linked Data IRI Service Status report for 2023 AGM, 2023-09-14  Richard Walker</vt:lpstr>
      <vt:lpstr>Operating the existing infrastructure</vt:lpstr>
      <vt:lpstr>Developing new infrastructure</vt:lpstr>
      <vt:lpstr>PowerPoint Presentation</vt:lpstr>
      <vt:lpstr>Australian Government Linked Data Working Group 2023 Linked Data Showcase</vt:lpstr>
      <vt:lpstr>Australian National PID Strategy   AGLDWG meeting   </vt:lpstr>
      <vt:lpstr>PowerPoint Presentation</vt:lpstr>
      <vt:lpstr>Why a National PID Strategy?     </vt:lpstr>
      <vt:lpstr>Strategic Value Proposition</vt:lpstr>
      <vt:lpstr>Strategic Value Proposition</vt:lpstr>
      <vt:lpstr>PowerPoint Presentation</vt:lpstr>
      <vt:lpstr>What is the vision?     </vt:lpstr>
      <vt:lpstr>PowerPoint Presentation</vt:lpstr>
      <vt:lpstr>PowerPoint Presentation</vt:lpstr>
      <vt:lpstr>Capability Maturity Model update - Funders example     </vt:lpstr>
      <vt:lpstr>How can you contribute?     </vt:lpstr>
      <vt:lpstr>More info? Contact the National PID Strategy team </vt:lpstr>
      <vt:lpstr>PowerPoint Presentation</vt:lpstr>
      <vt:lpstr>Engineering on decentralized data using Personal Online Datastores</vt:lpstr>
      <vt:lpstr>Solid PODs</vt:lpstr>
      <vt:lpstr>PowerPoint Presentation</vt:lpstr>
      <vt:lpstr>PowerPoint Presentation</vt:lpstr>
      <vt:lpstr>Australian Government Linked Data Working Group 2023 Linked Data Showcase</vt:lpstr>
      <vt:lpstr>Towards an Automated Knowledge Graph Construction Pipeline —  KGCP, DDM, PARSE, ASKG, KG-LLM</vt:lpstr>
      <vt:lpstr>Outline</vt:lpstr>
      <vt:lpstr>PowerPoint Presentation</vt:lpstr>
      <vt:lpstr>PowerPoint Presentation</vt:lpstr>
      <vt:lpstr>Resource: https://w3id.org/kgcp/</vt:lpstr>
      <vt:lpstr>   Paper: http://ceur-ws.org/Vol-2980/ Resource: https://w3id.org/kgcp/mel-tnnt</vt:lpstr>
      <vt:lpstr>   Paper: https://dl.acm.org/doi/10.1145/3460210.3493550 Resource: https://w3id.org/kgcp/mel-tnnt</vt:lpstr>
      <vt:lpstr>TNNT: Core Features</vt:lpstr>
      <vt:lpstr>MEL+TNNT: Example</vt:lpstr>
      <vt:lpstr>   Paper: http://ceur-ws.org/Vol-2721/ Resource: https://w3id.org/kgcp/</vt:lpstr>
      <vt:lpstr>PowerPoint Presentation</vt:lpstr>
      <vt:lpstr>DDM Introduction</vt:lpstr>
      <vt:lpstr>DDM Pipeline</vt:lpstr>
      <vt:lpstr>DDM Example</vt:lpstr>
      <vt:lpstr>   Paper: Accepted ISWC 2023 P&amp;D Track Resource: https://w3id.org/kgcp/PARSE</vt:lpstr>
      <vt:lpstr>Aim of PARSE</vt:lpstr>
      <vt:lpstr>PARSE Pipeline</vt:lpstr>
      <vt:lpstr>Result of PARSE </vt:lpstr>
      <vt:lpstr>PowerPoint Presentation</vt:lpstr>
      <vt:lpstr>ASKG Ontology Design</vt:lpstr>
      <vt:lpstr>PowerPoint Presentation</vt:lpstr>
      <vt:lpstr>PowerPoint Presentation</vt:lpstr>
      <vt:lpstr>PowerPoint Presentation</vt:lpstr>
      <vt:lpstr>Triple Mapping Process (TMP)</vt:lpstr>
      <vt:lpstr>Finance KG and structure.gov.au</vt:lpstr>
      <vt:lpstr>Finance KG project update</vt:lpstr>
      <vt:lpstr>The Indigenous Data Network by Jamie Feiss, University of Melbourne</vt:lpstr>
      <vt:lpstr>Cadastre and Addressing Modernisation Project</vt:lpstr>
      <vt:lpstr>Project</vt:lpstr>
      <vt:lpstr>Challenge</vt:lpstr>
      <vt:lpstr>Solution - Conceptual Model</vt:lpstr>
      <vt:lpstr>Solution - Physical Model Implementation</vt:lpstr>
      <vt:lpstr>Solution - Result</vt:lpstr>
      <vt:lpstr>Solution - Demonstration and Testing</vt:lpstr>
      <vt:lpstr>Solution - Demonstration and Testing</vt:lpstr>
      <vt:lpstr>Solution - Demonstration and Testing</vt:lpstr>
      <vt:lpstr>Thank you</vt:lpstr>
      <vt:lpstr>Australian Government Linked Data Working Group 2023 Linked Data Showcase</vt:lpstr>
    </vt:vector>
  </TitlesOfParts>
  <Company>Department of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Australian Government  Linked Data Working Group 2023 Linked Data Showcase</dc:title>
  <dc:creator>Machin, John</dc:creator>
  <cp:keywords>[SEC=OFFICIAL]</cp:keywords>
  <cp:lastModifiedBy>John Machin</cp:lastModifiedBy>
  <cp:revision>8</cp:revision>
  <dcterms:created xsi:type="dcterms:W3CDTF">2023-09-07T22:23:14Z</dcterms:created>
  <dcterms:modified xsi:type="dcterms:W3CDTF">2023-09-14T03:23:01Z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M_ProtectiveMarkingValue_Header">
    <vt:lpwstr>OFFICIAL</vt:lpwstr>
  </property>
  <property fmtid="{D5CDD505-2E9C-101B-9397-08002B2CF9AE}" pid="3" name="PM_OriginationTimeStamp">
    <vt:lpwstr>2023-09-08T00:20:17Z</vt:lpwstr>
  </property>
  <property fmtid="{D5CDD505-2E9C-101B-9397-08002B2CF9AE}" pid="4" name="PM_Originating_FileId">
    <vt:lpwstr>5C6262DEBC2141C0824F60EA9ED74796</vt:lpwstr>
  </property>
  <property fmtid="{D5CDD505-2E9C-101B-9397-08002B2CF9AE}" pid="5" name="PM_ProtectiveMarkingValue_Footer">
    <vt:lpwstr>OFFICIAL</vt:lpwstr>
  </property>
  <property fmtid="{D5CDD505-2E9C-101B-9397-08002B2CF9AE}" pid="6" name="PM_Namespace">
    <vt:lpwstr>gov.au</vt:lpwstr>
  </property>
  <property fmtid="{D5CDD505-2E9C-101B-9397-08002B2CF9AE}" pid="7" name="PM_Caveats_Count">
    <vt:lpwstr>0</vt:lpwstr>
  </property>
  <property fmtid="{D5CDD505-2E9C-101B-9397-08002B2CF9AE}" pid="8" name="PM_Version">
    <vt:lpwstr>2018.4</vt:lpwstr>
  </property>
  <property fmtid="{D5CDD505-2E9C-101B-9397-08002B2CF9AE}" pid="9" name="PM_Note">
    <vt:lpwstr/>
  </property>
  <property fmtid="{D5CDD505-2E9C-101B-9397-08002B2CF9AE}" pid="10" name="PMHMAC">
    <vt:lpwstr>v=2022.1;a=SHA256;h=EC0164CA05FEAF0AF86EFC575DE3642C07B11EE92ADF94ECAEBF58401F6F1451</vt:lpwstr>
  </property>
  <property fmtid="{D5CDD505-2E9C-101B-9397-08002B2CF9AE}" pid="11" name="PM_Qualifier">
    <vt:lpwstr/>
  </property>
  <property fmtid="{D5CDD505-2E9C-101B-9397-08002B2CF9AE}" pid="12" name="PM_SecurityClassification">
    <vt:lpwstr>OFFICIAL</vt:lpwstr>
  </property>
  <property fmtid="{D5CDD505-2E9C-101B-9397-08002B2CF9AE}" pid="13" name="PM_Markers">
    <vt:lpwstr/>
  </property>
  <property fmtid="{D5CDD505-2E9C-101B-9397-08002B2CF9AE}" pid="14" name="MSIP_Label_87d6481e-ccdd-4ab6-8b26-05a0df5699e7_Name">
    <vt:lpwstr>OFFICIAL</vt:lpwstr>
  </property>
  <property fmtid="{D5CDD505-2E9C-101B-9397-08002B2CF9AE}" pid="15" name="MSIP_Label_87d6481e-ccdd-4ab6-8b26-05a0df5699e7_SiteId">
    <vt:lpwstr>08954cee-4782-4ff6-9ad5-1997dccef4b0</vt:lpwstr>
  </property>
  <property fmtid="{D5CDD505-2E9C-101B-9397-08002B2CF9AE}" pid="16" name="MSIP_Label_87d6481e-ccdd-4ab6-8b26-05a0df5699e7_Enabled">
    <vt:lpwstr>true</vt:lpwstr>
  </property>
  <property fmtid="{D5CDD505-2E9C-101B-9397-08002B2CF9AE}" pid="17" name="PM_OriginatorUserAccountName_SHA256">
    <vt:lpwstr>EB239823FCBC41782D0D109528AEDDD7199FE82636BCFE46298B7608846563A7</vt:lpwstr>
  </property>
  <property fmtid="{D5CDD505-2E9C-101B-9397-08002B2CF9AE}" pid="18" name="MSIP_Label_87d6481e-ccdd-4ab6-8b26-05a0df5699e7_SetDate">
    <vt:lpwstr>2023-09-08T00:20:17Z</vt:lpwstr>
  </property>
  <property fmtid="{D5CDD505-2E9C-101B-9397-08002B2CF9AE}" pid="19" name="MSIP_Label_87d6481e-ccdd-4ab6-8b26-05a0df5699e7_Method">
    <vt:lpwstr>Privileged</vt:lpwstr>
  </property>
  <property fmtid="{D5CDD505-2E9C-101B-9397-08002B2CF9AE}" pid="20" name="MSIP_Label_87d6481e-ccdd-4ab6-8b26-05a0df5699e7_ContentBits">
    <vt:lpwstr>0</vt:lpwstr>
  </property>
  <property fmtid="{D5CDD505-2E9C-101B-9397-08002B2CF9AE}" pid="21" name="MSIP_Label_87d6481e-ccdd-4ab6-8b26-05a0df5699e7_ActionId">
    <vt:lpwstr>51f5f7ab611a4aafa0464753e8038799</vt:lpwstr>
  </property>
  <property fmtid="{D5CDD505-2E9C-101B-9397-08002B2CF9AE}" pid="22" name="PM_InsertionValue">
    <vt:lpwstr>OFFICIAL</vt:lpwstr>
  </property>
  <property fmtid="{D5CDD505-2E9C-101B-9397-08002B2CF9AE}" pid="23" name="PM_Originator_Hash_SHA1">
    <vt:lpwstr>E791A15C6065E341379A2DBF54DE554AB1F7DF5A</vt:lpwstr>
  </property>
  <property fmtid="{D5CDD505-2E9C-101B-9397-08002B2CF9AE}" pid="24" name="PM_DisplayValueSecClassificationWithQualifier">
    <vt:lpwstr>OFFICIAL</vt:lpwstr>
  </property>
  <property fmtid="{D5CDD505-2E9C-101B-9397-08002B2CF9AE}" pid="25" name="PM_ProtectiveMarkingImage_Header">
    <vt:lpwstr>C:\Program Files\Common Files\janusNET Shared\janusSEAL\Images\DocumentSlashBlue.png</vt:lpwstr>
  </property>
  <property fmtid="{D5CDD505-2E9C-101B-9397-08002B2CF9AE}" pid="26" name="PM_ProtectiveMarkingImage_Footer">
    <vt:lpwstr>C:\Program Files\Common Files\janusNET Shared\janusSEAL\Images\DocumentSlashBlue.png</vt:lpwstr>
  </property>
  <property fmtid="{D5CDD505-2E9C-101B-9397-08002B2CF9AE}" pid="27" name="PM_Display">
    <vt:lpwstr>OFFICIAL</vt:lpwstr>
  </property>
  <property fmtid="{D5CDD505-2E9C-101B-9397-08002B2CF9AE}" pid="28" name="PM_OriginatorDomainName_SHA256">
    <vt:lpwstr>325440F6CA31C4C3BCE4433552DC42928CAAD3E2731ABE35FDE729ECEB763AF0</vt:lpwstr>
  </property>
  <property fmtid="{D5CDD505-2E9C-101B-9397-08002B2CF9AE}" pid="29" name="PMUuid">
    <vt:lpwstr>v=2022.2;d=gov.au;g=46DD6D7C-8107-577B-BC6E-F348953B2E44</vt:lpwstr>
  </property>
  <property fmtid="{D5CDD505-2E9C-101B-9397-08002B2CF9AE}" pid="30" name="PM_Hash_Version">
    <vt:lpwstr>2022.1</vt:lpwstr>
  </property>
  <property fmtid="{D5CDD505-2E9C-101B-9397-08002B2CF9AE}" pid="31" name="PM_Hash_Salt_Prev">
    <vt:lpwstr>3122C4ADCB6BF6C59FDB206BF618E3FB</vt:lpwstr>
  </property>
  <property fmtid="{D5CDD505-2E9C-101B-9397-08002B2CF9AE}" pid="32" name="PM_Hash_Salt">
    <vt:lpwstr>BCD1739954C6260F7F576F962982CDC0</vt:lpwstr>
  </property>
  <property fmtid="{D5CDD505-2E9C-101B-9397-08002B2CF9AE}" pid="33" name="PM_Hash_SHA1">
    <vt:lpwstr>50D8D95686B436FCBF64DC403E843FC4E8119AF4</vt:lpwstr>
  </property>
  <property fmtid="{D5CDD505-2E9C-101B-9397-08002B2CF9AE}" pid="34" name="PM_PrintOutPlacement_PPT">
    <vt:lpwstr/>
  </property>
</Properties>
</file>